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9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74" r:id="rId4"/>
    <p:sldMasterId id="2147484588" r:id="rId5"/>
  </p:sldMasterIdLst>
  <p:notesMasterIdLst>
    <p:notesMasterId r:id="rId43"/>
  </p:notesMasterIdLst>
  <p:sldIdLst>
    <p:sldId id="256" r:id="rId6"/>
    <p:sldId id="462" r:id="rId7"/>
    <p:sldId id="460" r:id="rId8"/>
    <p:sldId id="457" r:id="rId9"/>
    <p:sldId id="456" r:id="rId10"/>
    <p:sldId id="455" r:id="rId11"/>
    <p:sldId id="454" r:id="rId12"/>
    <p:sldId id="466" r:id="rId13"/>
    <p:sldId id="465" r:id="rId14"/>
    <p:sldId id="464" r:id="rId15"/>
    <p:sldId id="381" r:id="rId16"/>
    <p:sldId id="331" r:id="rId17"/>
    <p:sldId id="418" r:id="rId18"/>
    <p:sldId id="333" r:id="rId19"/>
    <p:sldId id="417" r:id="rId20"/>
    <p:sldId id="445" r:id="rId21"/>
    <p:sldId id="432" r:id="rId22"/>
    <p:sldId id="323" r:id="rId23"/>
    <p:sldId id="395" r:id="rId24"/>
    <p:sldId id="468" r:id="rId25"/>
    <p:sldId id="311" r:id="rId26"/>
    <p:sldId id="376" r:id="rId27"/>
    <p:sldId id="379" r:id="rId28"/>
    <p:sldId id="361" r:id="rId29"/>
    <p:sldId id="365" r:id="rId30"/>
    <p:sldId id="353" r:id="rId31"/>
    <p:sldId id="344" r:id="rId32"/>
    <p:sldId id="355" r:id="rId33"/>
    <p:sldId id="346" r:id="rId34"/>
    <p:sldId id="357" r:id="rId35"/>
    <p:sldId id="347" r:id="rId36"/>
    <p:sldId id="358" r:id="rId37"/>
    <p:sldId id="348" r:id="rId38"/>
    <p:sldId id="359" r:id="rId39"/>
    <p:sldId id="349" r:id="rId40"/>
    <p:sldId id="360" r:id="rId41"/>
    <p:sldId id="382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B7EB"/>
    <a:srgbClr val="09A7E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31A599-67D9-4379-B477-A5E623D021BB}" v="103" dt="2025-09-25T19:36:14.823"/>
    <p1510:client id="{6ED53396-8A6E-7122-90A4-07D257182452}" v="623" dt="2025-09-25T16:54:33.2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8" d="100"/>
          <a:sy n="58" d="100"/>
        </p:scale>
        <p:origin x="96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pherd-Thompson Amber" userId="S::shepherda@pcsb.org::20f7110b-bd77-4f25-ad58-82f0feae2266" providerId="AD" clId="Web-{6ED53396-8A6E-7122-90A4-07D257182452}"/>
    <pc:docChg chg="delSld modSld">
      <pc:chgData name="Shepherd-Thompson Amber" userId="S::shepherda@pcsb.org::20f7110b-bd77-4f25-ad58-82f0feae2266" providerId="AD" clId="Web-{6ED53396-8A6E-7122-90A4-07D257182452}" dt="2025-09-25T16:54:33.229" v="479" actId="1076"/>
      <pc:docMkLst>
        <pc:docMk/>
      </pc:docMkLst>
      <pc:sldChg chg="del">
        <pc:chgData name="Shepherd-Thompson Amber" userId="S::shepherda@pcsb.org::20f7110b-bd77-4f25-ad58-82f0feae2266" providerId="AD" clId="Web-{6ED53396-8A6E-7122-90A4-07D257182452}" dt="2025-09-25T16:48:02.259" v="318"/>
        <pc:sldMkLst>
          <pc:docMk/>
          <pc:sldMk cId="3436233953" sldId="332"/>
        </pc:sldMkLst>
      </pc:sldChg>
      <pc:sldChg chg="addSp delSp modSp mod setBg">
        <pc:chgData name="Shepherd-Thompson Amber" userId="S::shepherda@pcsb.org::20f7110b-bd77-4f25-ad58-82f0feae2266" providerId="AD" clId="Web-{6ED53396-8A6E-7122-90A4-07D257182452}" dt="2025-09-25T16:51:57.510" v="420" actId="20577"/>
        <pc:sldMkLst>
          <pc:docMk/>
          <pc:sldMk cId="3150546726" sldId="333"/>
        </pc:sldMkLst>
        <pc:spChg chg="mod">
          <ac:chgData name="Shepherd-Thompson Amber" userId="S::shepherda@pcsb.org::20f7110b-bd77-4f25-ad58-82f0feae2266" providerId="AD" clId="Web-{6ED53396-8A6E-7122-90A4-07D257182452}" dt="2025-09-25T16:51:53.994" v="416" actId="14100"/>
          <ac:spMkLst>
            <pc:docMk/>
            <pc:sldMk cId="3150546726" sldId="333"/>
            <ac:spMk id="5" creationId="{00000000-0000-0000-0000-000000000000}"/>
          </ac:spMkLst>
        </pc:spChg>
        <pc:spChg chg="add del">
          <ac:chgData name="Shepherd-Thompson Amber" userId="S::shepherda@pcsb.org::20f7110b-bd77-4f25-ad58-82f0feae2266" providerId="AD" clId="Web-{6ED53396-8A6E-7122-90A4-07D257182452}" dt="2025-09-25T16:50:58.650" v="402"/>
          <ac:spMkLst>
            <pc:docMk/>
            <pc:sldMk cId="3150546726" sldId="333"/>
            <ac:spMk id="13" creationId="{67218665-EA77-40EC-8172-4F17E2DEDB3D}"/>
          </ac:spMkLst>
        </pc:spChg>
        <pc:spChg chg="add del">
          <ac:chgData name="Shepherd-Thompson Amber" userId="S::shepherda@pcsb.org::20f7110b-bd77-4f25-ad58-82f0feae2266" providerId="AD" clId="Web-{6ED53396-8A6E-7122-90A4-07D257182452}" dt="2025-09-25T16:51:50.619" v="413"/>
          <ac:spMkLst>
            <pc:docMk/>
            <pc:sldMk cId="3150546726" sldId="333"/>
            <ac:spMk id="15" creationId="{8E7CFAA6-1DBB-43B0-BD82-2FB83CF4E4A4}"/>
          </ac:spMkLst>
        </pc:spChg>
        <pc:spChg chg="add del">
          <ac:chgData name="Shepherd-Thompson Amber" userId="S::shepherda@pcsb.org::20f7110b-bd77-4f25-ad58-82f0feae2266" providerId="AD" clId="Web-{6ED53396-8A6E-7122-90A4-07D257182452}" dt="2025-09-25T16:51:50.619" v="413"/>
          <ac:spMkLst>
            <pc:docMk/>
            <pc:sldMk cId="3150546726" sldId="333"/>
            <ac:spMk id="20" creationId="{788D80A3-503A-400A-9D7F-99EC3CE0654D}"/>
          </ac:spMkLst>
        </pc:spChg>
        <pc:graphicFrameChg chg="mod modGraphic">
          <ac:chgData name="Shepherd-Thompson Amber" userId="S::shepherda@pcsb.org::20f7110b-bd77-4f25-ad58-82f0feae2266" providerId="AD" clId="Web-{6ED53396-8A6E-7122-90A4-07D257182452}" dt="2025-09-25T16:51:57.510" v="420" actId="20577"/>
          <ac:graphicFrameMkLst>
            <pc:docMk/>
            <pc:sldMk cId="3150546726" sldId="333"/>
            <ac:graphicFrameMk id="8" creationId="{701C2AEE-018C-DB05-7A3D-73AAB9B2B9DF}"/>
          </ac:graphicFrameMkLst>
        </pc:graphicFrameChg>
      </pc:sldChg>
      <pc:sldChg chg="modSp">
        <pc:chgData name="Shepherd-Thompson Amber" userId="S::shepherda@pcsb.org::20f7110b-bd77-4f25-ad58-82f0feae2266" providerId="AD" clId="Web-{6ED53396-8A6E-7122-90A4-07D257182452}" dt="2025-09-25T16:46:53.587" v="317" actId="1076"/>
        <pc:sldMkLst>
          <pc:docMk/>
          <pc:sldMk cId="2973812507" sldId="381"/>
        </pc:sldMkLst>
        <pc:spChg chg="mod">
          <ac:chgData name="Shepherd-Thompson Amber" userId="S::shepherda@pcsb.org::20f7110b-bd77-4f25-ad58-82f0feae2266" providerId="AD" clId="Web-{6ED53396-8A6E-7122-90A4-07D257182452}" dt="2025-09-25T16:46:42.087" v="315" actId="1076"/>
          <ac:spMkLst>
            <pc:docMk/>
            <pc:sldMk cId="2973812507" sldId="381"/>
            <ac:spMk id="6" creationId="{87900406-7A96-4960-9B37-89C213667752}"/>
          </ac:spMkLst>
        </pc:spChg>
        <pc:spChg chg="mod">
          <ac:chgData name="Shepherd-Thompson Amber" userId="S::shepherda@pcsb.org::20f7110b-bd77-4f25-ad58-82f0feae2266" providerId="AD" clId="Web-{6ED53396-8A6E-7122-90A4-07D257182452}" dt="2025-09-25T16:46:53.587" v="317" actId="1076"/>
          <ac:spMkLst>
            <pc:docMk/>
            <pc:sldMk cId="2973812507" sldId="381"/>
            <ac:spMk id="9" creationId="{7BD919C5-2568-40D6-A57E-EC6D8EC42834}"/>
          </ac:spMkLst>
        </pc:spChg>
        <pc:graphicFrameChg chg="mod modGraphic">
          <ac:chgData name="Shepherd-Thompson Amber" userId="S::shepherda@pcsb.org::20f7110b-bd77-4f25-ad58-82f0feae2266" providerId="AD" clId="Web-{6ED53396-8A6E-7122-90A4-07D257182452}" dt="2025-09-25T16:44:34.618" v="81" actId="1076"/>
          <ac:graphicFrameMkLst>
            <pc:docMk/>
            <pc:sldMk cId="2973812507" sldId="381"/>
            <ac:graphicFrameMk id="10" creationId="{0767C9C8-DD3F-4D7A-8409-573AEAB89412}"/>
          </ac:graphicFrameMkLst>
        </pc:graphicFrameChg>
      </pc:sldChg>
      <pc:sldChg chg="addSp delSp modSp mod setBg setClrOvrMap">
        <pc:chgData name="Shepherd-Thompson Amber" userId="S::shepherda@pcsb.org::20f7110b-bd77-4f25-ad58-82f0feae2266" providerId="AD" clId="Web-{6ED53396-8A6E-7122-90A4-07D257182452}" dt="2025-09-25T16:52:47.229" v="424" actId="20577"/>
        <pc:sldMkLst>
          <pc:docMk/>
          <pc:sldMk cId="1974877192" sldId="417"/>
        </pc:sldMkLst>
        <pc:spChg chg="mod">
          <ac:chgData name="Shepherd-Thompson Amber" userId="S::shepherda@pcsb.org::20f7110b-bd77-4f25-ad58-82f0feae2266" providerId="AD" clId="Web-{6ED53396-8A6E-7122-90A4-07D257182452}" dt="2025-09-25T16:52:37.792" v="422"/>
          <ac:spMkLst>
            <pc:docMk/>
            <pc:sldMk cId="1974877192" sldId="417"/>
            <ac:spMk id="6" creationId="{00000000-0000-0000-0000-000000000000}"/>
          </ac:spMkLst>
        </pc:spChg>
        <pc:spChg chg="mod">
          <ac:chgData name="Shepherd-Thompson Amber" userId="S::shepherda@pcsb.org::20f7110b-bd77-4f25-ad58-82f0feae2266" providerId="AD" clId="Web-{6ED53396-8A6E-7122-90A4-07D257182452}" dt="2025-09-25T16:52:47.229" v="424" actId="20577"/>
          <ac:spMkLst>
            <pc:docMk/>
            <pc:sldMk cId="1974877192" sldId="417"/>
            <ac:spMk id="41986" creationId="{00000000-0000-0000-0000-000000000000}"/>
          </ac:spMkLst>
        </pc:spChg>
        <pc:spChg chg="add del">
          <ac:chgData name="Shepherd-Thompson Amber" userId="S::shepherda@pcsb.org::20f7110b-bd77-4f25-ad58-82f0feae2266" providerId="AD" clId="Web-{6ED53396-8A6E-7122-90A4-07D257182452}" dt="2025-09-25T16:52:37.792" v="422"/>
          <ac:spMkLst>
            <pc:docMk/>
            <pc:sldMk cId="1974877192" sldId="417"/>
            <ac:spMk id="41991" creationId="{D6EA1A26-163F-4F15-91F4-F2C51AC9C106}"/>
          </ac:spMkLst>
        </pc:spChg>
        <pc:picChg chg="mod ord">
          <ac:chgData name="Shepherd-Thompson Amber" userId="S::shepherda@pcsb.org::20f7110b-bd77-4f25-ad58-82f0feae2266" providerId="AD" clId="Web-{6ED53396-8A6E-7122-90A4-07D257182452}" dt="2025-09-25T16:52:37.792" v="422"/>
          <ac:picMkLst>
            <pc:docMk/>
            <pc:sldMk cId="1974877192" sldId="417"/>
            <ac:picMk id="5" creationId="{00000000-0000-0000-0000-000000000000}"/>
          </ac:picMkLst>
        </pc:picChg>
      </pc:sldChg>
      <pc:sldChg chg="modSp">
        <pc:chgData name="Shepherd-Thompson Amber" userId="S::shepherda@pcsb.org::20f7110b-bd77-4f25-ad58-82f0feae2266" providerId="AD" clId="Web-{6ED53396-8A6E-7122-90A4-07D257182452}" dt="2025-09-25T16:49:08.197" v="395" actId="20577"/>
        <pc:sldMkLst>
          <pc:docMk/>
          <pc:sldMk cId="2661895416" sldId="418"/>
        </pc:sldMkLst>
        <pc:spChg chg="mod">
          <ac:chgData name="Shepherd-Thompson Amber" userId="S::shepherda@pcsb.org::20f7110b-bd77-4f25-ad58-82f0feae2266" providerId="AD" clId="Web-{6ED53396-8A6E-7122-90A4-07D257182452}" dt="2025-09-25T16:48:15.322" v="339" actId="20577"/>
          <ac:spMkLst>
            <pc:docMk/>
            <pc:sldMk cId="2661895416" sldId="418"/>
            <ac:spMk id="5" creationId="{00000000-0000-0000-0000-000000000000}"/>
          </ac:spMkLst>
        </pc:spChg>
        <pc:graphicFrameChg chg="modGraphic">
          <ac:chgData name="Shepherd-Thompson Amber" userId="S::shepherda@pcsb.org::20f7110b-bd77-4f25-ad58-82f0feae2266" providerId="AD" clId="Web-{6ED53396-8A6E-7122-90A4-07D257182452}" dt="2025-09-25T16:49:08.197" v="395" actId="20577"/>
          <ac:graphicFrameMkLst>
            <pc:docMk/>
            <pc:sldMk cId="2661895416" sldId="418"/>
            <ac:graphicFrameMk id="20" creationId="{167F6F25-D0AE-4723-99EF-C94769B184B2}"/>
          </ac:graphicFrameMkLst>
        </pc:graphicFrameChg>
      </pc:sldChg>
      <pc:sldChg chg="modSp">
        <pc:chgData name="Shepherd-Thompson Amber" userId="S::shepherda@pcsb.org::20f7110b-bd77-4f25-ad58-82f0feae2266" providerId="AD" clId="Web-{6ED53396-8A6E-7122-90A4-07D257182452}" dt="2025-09-25T16:43:30.102" v="60" actId="20577"/>
        <pc:sldMkLst>
          <pc:docMk/>
          <pc:sldMk cId="2665325011" sldId="454"/>
        </pc:sldMkLst>
        <pc:graphicFrameChg chg="modGraphic">
          <ac:chgData name="Shepherd-Thompson Amber" userId="S::shepherda@pcsb.org::20f7110b-bd77-4f25-ad58-82f0feae2266" providerId="AD" clId="Web-{6ED53396-8A6E-7122-90A4-07D257182452}" dt="2025-09-25T16:43:30.102" v="60" actId="20577"/>
          <ac:graphicFrameMkLst>
            <pc:docMk/>
            <pc:sldMk cId="2665325011" sldId="454"/>
            <ac:graphicFrameMk id="7" creationId="{B31377BF-1CA2-8E6C-10AA-0337C6E24C9E}"/>
          </ac:graphicFrameMkLst>
        </pc:graphicFrameChg>
      </pc:sldChg>
      <pc:sldChg chg="modSp">
        <pc:chgData name="Shepherd-Thompson Amber" userId="S::shepherda@pcsb.org::20f7110b-bd77-4f25-ad58-82f0feae2266" providerId="AD" clId="Web-{6ED53396-8A6E-7122-90A4-07D257182452}" dt="2025-09-25T16:42:34.852" v="39" actId="20577"/>
        <pc:sldMkLst>
          <pc:docMk/>
          <pc:sldMk cId="3874708926" sldId="455"/>
        </pc:sldMkLst>
        <pc:graphicFrameChg chg="modGraphic">
          <ac:chgData name="Shepherd-Thompson Amber" userId="S::shepherda@pcsb.org::20f7110b-bd77-4f25-ad58-82f0feae2266" providerId="AD" clId="Web-{6ED53396-8A6E-7122-90A4-07D257182452}" dt="2025-09-25T16:42:34.852" v="39" actId="20577"/>
          <ac:graphicFrameMkLst>
            <pc:docMk/>
            <pc:sldMk cId="3874708926" sldId="455"/>
            <ac:graphicFrameMk id="5" creationId="{F6004FD6-28D5-40FA-A85A-04238E5F24D1}"/>
          </ac:graphicFrameMkLst>
        </pc:graphicFrameChg>
      </pc:sldChg>
      <pc:sldChg chg="modSp">
        <pc:chgData name="Shepherd-Thompson Amber" userId="S::shepherda@pcsb.org::20f7110b-bd77-4f25-ad58-82f0feae2266" providerId="AD" clId="Web-{6ED53396-8A6E-7122-90A4-07D257182452}" dt="2025-09-25T16:41:47.460" v="17" actId="20577"/>
        <pc:sldMkLst>
          <pc:docMk/>
          <pc:sldMk cId="37319173" sldId="457"/>
        </pc:sldMkLst>
        <pc:graphicFrameChg chg="modGraphic">
          <ac:chgData name="Shepherd-Thompson Amber" userId="S::shepherda@pcsb.org::20f7110b-bd77-4f25-ad58-82f0feae2266" providerId="AD" clId="Web-{6ED53396-8A6E-7122-90A4-07D257182452}" dt="2025-09-25T16:41:47.460" v="17" actId="20577"/>
          <ac:graphicFrameMkLst>
            <pc:docMk/>
            <pc:sldMk cId="37319173" sldId="457"/>
            <ac:graphicFrameMk id="15" creationId="{E8D42803-F9F0-6FAC-B9B5-FFC022045A42}"/>
          </ac:graphicFrameMkLst>
        </pc:graphicFrameChg>
      </pc:sldChg>
      <pc:sldChg chg="addSp modSp">
        <pc:chgData name="Shepherd-Thompson Amber" userId="S::shepherda@pcsb.org::20f7110b-bd77-4f25-ad58-82f0feae2266" providerId="AD" clId="Web-{6ED53396-8A6E-7122-90A4-07D257182452}" dt="2025-09-25T16:54:33.229" v="479" actId="1076"/>
        <pc:sldMkLst>
          <pc:docMk/>
          <pc:sldMk cId="272009895" sldId="465"/>
        </pc:sldMkLst>
        <pc:spChg chg="add mod">
          <ac:chgData name="Shepherd-Thompson Amber" userId="S::shepherda@pcsb.org::20f7110b-bd77-4f25-ad58-82f0feae2266" providerId="AD" clId="Web-{6ED53396-8A6E-7122-90A4-07D257182452}" dt="2025-09-25T16:54:33.229" v="479" actId="1076"/>
          <ac:spMkLst>
            <pc:docMk/>
            <pc:sldMk cId="272009895" sldId="465"/>
            <ac:spMk id="2" creationId="{657F0180-AF8F-7066-79F6-4AF64B34E104}"/>
          </ac:spMkLst>
        </pc:spChg>
        <pc:spChg chg="mod">
          <ac:chgData name="Shepherd-Thompson Amber" userId="S::shepherda@pcsb.org::20f7110b-bd77-4f25-ad58-82f0feae2266" providerId="AD" clId="Web-{6ED53396-8A6E-7122-90A4-07D257182452}" dt="2025-09-25T16:44:04.274" v="66" actId="20577"/>
          <ac:spMkLst>
            <pc:docMk/>
            <pc:sldMk cId="272009895" sldId="465"/>
            <ac:spMk id="6" creationId="{D5D2F6D2-F776-3249-9409-0C9A0CA788DA}"/>
          </ac:spMkLst>
        </pc:spChg>
        <pc:spChg chg="mod">
          <ac:chgData name="Shepherd-Thompson Amber" userId="S::shepherda@pcsb.org::20f7110b-bd77-4f25-ad58-82f0feae2266" providerId="AD" clId="Web-{6ED53396-8A6E-7122-90A4-07D257182452}" dt="2025-09-25T16:44:11.774" v="74" actId="20577"/>
          <ac:spMkLst>
            <pc:docMk/>
            <pc:sldMk cId="272009895" sldId="465"/>
            <ac:spMk id="8" creationId="{0D858BBC-A629-B24A-994B-BEE107D118BE}"/>
          </ac:spMkLst>
        </pc:spChg>
      </pc:sldChg>
      <pc:sldChg chg="modSp">
        <pc:chgData name="Shepherd-Thompson Amber" userId="S::shepherda@pcsb.org::20f7110b-bd77-4f25-ad58-82f0feae2266" providerId="AD" clId="Web-{6ED53396-8A6E-7122-90A4-07D257182452}" dt="2025-09-25T16:43:55.321" v="63" actId="14100"/>
        <pc:sldMkLst>
          <pc:docMk/>
          <pc:sldMk cId="413422132" sldId="466"/>
        </pc:sldMkLst>
        <pc:spChg chg="mod">
          <ac:chgData name="Shepherd-Thompson Amber" userId="S::shepherda@pcsb.org::20f7110b-bd77-4f25-ad58-82f0feae2266" providerId="AD" clId="Web-{6ED53396-8A6E-7122-90A4-07D257182452}" dt="2025-09-25T16:43:55.321" v="63" actId="14100"/>
          <ac:spMkLst>
            <pc:docMk/>
            <pc:sldMk cId="413422132" sldId="466"/>
            <ac:spMk id="3" creationId="{93E1E29E-F881-B04D-89A0-5555E64DC624}"/>
          </ac:spMkLst>
        </pc:spChg>
      </pc:sldChg>
    </pc:docChg>
  </pc:docChgLst>
  <pc:docChgLst>
    <pc:chgData name="Striblen Evette" userId="922c8e24-dac5-4557-9a91-c5c30144dcad" providerId="ADAL" clId="{0831A599-67D9-4379-B477-A5E623D021BB}"/>
    <pc:docChg chg="undo custSel addSld delSld modSld sldOrd">
      <pc:chgData name="Striblen Evette" userId="922c8e24-dac5-4557-9a91-c5c30144dcad" providerId="ADAL" clId="{0831A599-67D9-4379-B477-A5E623D021BB}" dt="2025-09-25T19:44:59.595" v="1067"/>
      <pc:docMkLst>
        <pc:docMk/>
      </pc:docMkLst>
      <pc:sldChg chg="modSp mod ord">
        <pc:chgData name="Striblen Evette" userId="922c8e24-dac5-4557-9a91-c5c30144dcad" providerId="ADAL" clId="{0831A599-67D9-4379-B477-A5E623D021BB}" dt="2025-09-25T19:44:59.595" v="1067"/>
        <pc:sldMkLst>
          <pc:docMk/>
          <pc:sldMk cId="3132352304" sldId="432"/>
        </pc:sldMkLst>
        <pc:spChg chg="mod">
          <ac:chgData name="Striblen Evette" userId="922c8e24-dac5-4557-9a91-c5c30144dcad" providerId="ADAL" clId="{0831A599-67D9-4379-B477-A5E623D021BB}" dt="2025-09-25T19:44:49.685" v="1065" actId="14100"/>
          <ac:spMkLst>
            <pc:docMk/>
            <pc:sldMk cId="3132352304" sldId="432"/>
            <ac:spMk id="2" creationId="{7B5988BE-23BB-43BD-A9A9-0C1FF33B8458}"/>
          </ac:spMkLst>
        </pc:spChg>
        <pc:picChg chg="mod">
          <ac:chgData name="Striblen Evette" userId="922c8e24-dac5-4557-9a91-c5c30144dcad" providerId="ADAL" clId="{0831A599-67D9-4379-B477-A5E623D021BB}" dt="2025-09-25T19:44:45.310" v="1064" actId="1076"/>
          <ac:picMkLst>
            <pc:docMk/>
            <pc:sldMk cId="3132352304" sldId="432"/>
            <ac:picMk id="4" creationId="{84E25969-2D07-43EF-9EF2-D87543E9C588}"/>
          </ac:picMkLst>
        </pc:picChg>
      </pc:sldChg>
      <pc:sldChg chg="modSp mod">
        <pc:chgData name="Striblen Evette" userId="922c8e24-dac5-4557-9a91-c5c30144dcad" providerId="ADAL" clId="{0831A599-67D9-4379-B477-A5E623D021BB}" dt="2025-09-25T13:43:21.451" v="76" actId="255"/>
        <pc:sldMkLst>
          <pc:docMk/>
          <pc:sldMk cId="37319173" sldId="457"/>
        </pc:sldMkLst>
        <pc:spChg chg="mod">
          <ac:chgData name="Striblen Evette" userId="922c8e24-dac5-4557-9a91-c5c30144dcad" providerId="ADAL" clId="{0831A599-67D9-4379-B477-A5E623D021BB}" dt="2025-09-25T13:42:46.583" v="29" actId="20577"/>
          <ac:spMkLst>
            <pc:docMk/>
            <pc:sldMk cId="37319173" sldId="457"/>
            <ac:spMk id="10" creationId="{D5EF4C28-8DE3-274F-999C-2F0DF8A552EC}"/>
          </ac:spMkLst>
        </pc:spChg>
        <pc:graphicFrameChg chg="mod">
          <ac:chgData name="Striblen Evette" userId="922c8e24-dac5-4557-9a91-c5c30144dcad" providerId="ADAL" clId="{0831A599-67D9-4379-B477-A5E623D021BB}" dt="2025-09-25T13:43:21.451" v="76" actId="255"/>
          <ac:graphicFrameMkLst>
            <pc:docMk/>
            <pc:sldMk cId="37319173" sldId="457"/>
            <ac:graphicFrameMk id="15" creationId="{E8D42803-F9F0-6FAC-B9B5-FFC022045A42}"/>
          </ac:graphicFrameMkLst>
        </pc:graphicFrameChg>
      </pc:sldChg>
      <pc:sldChg chg="modSp mod">
        <pc:chgData name="Striblen Evette" userId="922c8e24-dac5-4557-9a91-c5c30144dcad" providerId="ADAL" clId="{0831A599-67D9-4379-B477-A5E623D021BB}" dt="2025-09-25T19:04:11.124" v="249" actId="1076"/>
        <pc:sldMkLst>
          <pc:docMk/>
          <pc:sldMk cId="1868076840" sldId="460"/>
        </pc:sldMkLst>
        <pc:spChg chg="mod">
          <ac:chgData name="Striblen Evette" userId="922c8e24-dac5-4557-9a91-c5c30144dcad" providerId="ADAL" clId="{0831A599-67D9-4379-B477-A5E623D021BB}" dt="2025-09-25T19:04:11.124" v="249" actId="1076"/>
          <ac:spMkLst>
            <pc:docMk/>
            <pc:sldMk cId="1868076840" sldId="460"/>
            <ac:spMk id="8" creationId="{23C1B24F-92AC-ABC9-EDB8-718918F5DA4B}"/>
          </ac:spMkLst>
        </pc:spChg>
      </pc:sldChg>
      <pc:sldChg chg="modSp new del mod">
        <pc:chgData name="Striblen Evette" userId="922c8e24-dac5-4557-9a91-c5c30144dcad" providerId="ADAL" clId="{0831A599-67D9-4379-B477-A5E623D021BB}" dt="2025-09-25T13:45:40.405" v="124" actId="47"/>
        <pc:sldMkLst>
          <pc:docMk/>
          <pc:sldMk cId="2331923943" sldId="467"/>
        </pc:sldMkLst>
        <pc:spChg chg="mod">
          <ac:chgData name="Striblen Evette" userId="922c8e24-dac5-4557-9a91-c5c30144dcad" providerId="ADAL" clId="{0831A599-67D9-4379-B477-A5E623D021BB}" dt="2025-09-25T13:45:13.751" v="120" actId="20577"/>
          <ac:spMkLst>
            <pc:docMk/>
            <pc:sldMk cId="2331923943" sldId="467"/>
            <ac:spMk id="2" creationId="{84B00B80-95CF-04B8-BF14-D47FECF4B0EA}"/>
          </ac:spMkLst>
        </pc:spChg>
      </pc:sldChg>
      <pc:sldChg chg="new del">
        <pc:chgData name="Striblen Evette" userId="922c8e24-dac5-4557-9a91-c5c30144dcad" providerId="ADAL" clId="{0831A599-67D9-4379-B477-A5E623D021BB}" dt="2025-09-25T13:45:26.099" v="122" actId="47"/>
        <pc:sldMkLst>
          <pc:docMk/>
          <pc:sldMk cId="1142824198" sldId="468"/>
        </pc:sldMkLst>
      </pc:sldChg>
      <pc:sldChg chg="addSp delSp modSp new mod ord">
        <pc:chgData name="Striblen Evette" userId="922c8e24-dac5-4557-9a91-c5c30144dcad" providerId="ADAL" clId="{0831A599-67D9-4379-B477-A5E623D021BB}" dt="2025-09-25T19:39:15.691" v="975"/>
        <pc:sldMkLst>
          <pc:docMk/>
          <pc:sldMk cId="3343871389" sldId="468"/>
        </pc:sldMkLst>
        <pc:spChg chg="mod">
          <ac:chgData name="Striblen Evette" userId="922c8e24-dac5-4557-9a91-c5c30144dcad" providerId="ADAL" clId="{0831A599-67D9-4379-B477-A5E623D021BB}" dt="2025-09-25T19:38:30.381" v="968" actId="207"/>
          <ac:spMkLst>
            <pc:docMk/>
            <pc:sldMk cId="3343871389" sldId="468"/>
            <ac:spMk id="2" creationId="{C4AD48BD-9D58-3FFE-B76C-303868F2F09A}"/>
          </ac:spMkLst>
        </pc:spChg>
        <pc:spChg chg="add del mod">
          <ac:chgData name="Striblen Evette" userId="922c8e24-dac5-4557-9a91-c5c30144dcad" providerId="ADAL" clId="{0831A599-67D9-4379-B477-A5E623D021BB}" dt="2025-09-25T19:38:54.344" v="972" actId="14100"/>
          <ac:spMkLst>
            <pc:docMk/>
            <pc:sldMk cId="3343871389" sldId="468"/>
            <ac:spMk id="3" creationId="{9BAC3087-D2FC-9035-85A2-F8896DC0FCE2}"/>
          </ac:spMkLst>
        </pc:spChg>
        <pc:spChg chg="mod">
          <ac:chgData name="Striblen Evette" userId="922c8e24-dac5-4557-9a91-c5c30144dcad" providerId="ADAL" clId="{0831A599-67D9-4379-B477-A5E623D021BB}" dt="2025-09-25T19:38:59.470" v="973" actId="14100"/>
          <ac:spMkLst>
            <pc:docMk/>
            <pc:sldMk cId="3343871389" sldId="468"/>
            <ac:spMk id="4" creationId="{912E1CDE-B732-8C68-AF3A-DC7F3B950466}"/>
          </ac:spMkLst>
        </pc:spChg>
        <pc:graphicFrameChg chg="add del mod">
          <ac:chgData name="Striblen Evette" userId="922c8e24-dac5-4557-9a91-c5c30144dcad" providerId="ADAL" clId="{0831A599-67D9-4379-B477-A5E623D021BB}" dt="2025-09-25T19:14:01.638" v="751" actId="26606"/>
          <ac:graphicFrameMkLst>
            <pc:docMk/>
            <pc:sldMk cId="3343871389" sldId="468"/>
            <ac:graphicFrameMk id="6" creationId="{CF06D683-DE77-6A12-ACDB-44DE1E857887}"/>
          </ac:graphicFrameMkLst>
        </pc:graphicFrameChg>
      </pc:sldChg>
    </pc:docChg>
  </pc:docChgLst>
  <pc:docChgLst>
    <pc:chgData name="Striblen Evette" userId="922c8e24-dac5-4557-9a91-c5c30144dcad" providerId="ADAL" clId="{DFAA78E8-AB9B-4C1C-A81C-A46F65A67160}"/>
    <pc:docChg chg="modSld">
      <pc:chgData name="Striblen Evette" userId="922c8e24-dac5-4557-9a91-c5c30144dcad" providerId="ADAL" clId="{DFAA78E8-AB9B-4C1C-A81C-A46F65A67160}" dt="2025-09-05T12:48:06.386" v="1" actId="20577"/>
      <pc:docMkLst>
        <pc:docMk/>
      </pc:docMkLst>
      <pc:sldChg chg="modSp">
        <pc:chgData name="Striblen Evette" userId="922c8e24-dac5-4557-9a91-c5c30144dcad" providerId="ADAL" clId="{DFAA78E8-AB9B-4C1C-A81C-A46F65A67160}" dt="2025-09-05T12:48:06.386" v="1" actId="20577"/>
        <pc:sldMkLst>
          <pc:docMk/>
          <pc:sldMk cId="238257949" sldId="256"/>
        </pc:sldMkLst>
        <pc:spChg chg="mod">
          <ac:chgData name="Striblen Evette" userId="922c8e24-dac5-4557-9a91-c5c30144dcad" providerId="ADAL" clId="{DFAA78E8-AB9B-4C1C-A81C-A46F65A67160}" dt="2025-09-05T12:48:06.386" v="1" actId="20577"/>
          <ac:spMkLst>
            <pc:docMk/>
            <pc:sldMk cId="238257949" sldId="256"/>
            <ac:spMk id="2" creationId="{B793C467-0B81-40DE-B810-20ED7F00AD28}"/>
          </ac:spMkLst>
        </pc:spChg>
      </pc:sldChg>
    </pc:docChg>
  </pc:docChgLst>
</pc:chgInfo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722D92-E3FD-48A0-86F1-5930C643533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E3BB7F-00B5-409D-8289-17B96F92F9D9}">
      <dgm:prSet phldr="0" custT="1"/>
      <dgm:spPr/>
      <dgm:t>
        <a:bodyPr/>
        <a:lstStyle/>
        <a:p>
          <a:r>
            <a:rPr lang="en-US" sz="2000">
              <a:latin typeface="Corbel" panose="020B0503020204020204"/>
            </a:rPr>
            <a:t>Xello!</a:t>
          </a:r>
          <a:endParaRPr lang="en-US" sz="2000"/>
        </a:p>
      </dgm:t>
    </dgm:pt>
    <dgm:pt modelId="{BAE78C2D-BF6A-4AB7-B2BA-7066253AF7DF}" type="parTrans" cxnId="{9718B975-0090-43F8-BFDD-3331E884DF0B}">
      <dgm:prSet/>
      <dgm:spPr/>
      <dgm:t>
        <a:bodyPr/>
        <a:lstStyle/>
        <a:p>
          <a:endParaRPr lang="en-US"/>
        </a:p>
      </dgm:t>
    </dgm:pt>
    <dgm:pt modelId="{ED055E5F-E8D5-432F-838E-9558647586DD}" type="sibTrans" cxnId="{9718B975-0090-43F8-BFDD-3331E884DF0B}">
      <dgm:prSet/>
      <dgm:spPr/>
      <dgm:t>
        <a:bodyPr/>
        <a:lstStyle/>
        <a:p>
          <a:endParaRPr lang="en-US"/>
        </a:p>
      </dgm:t>
    </dgm:pt>
    <dgm:pt modelId="{E2CA5405-64AD-4FCE-AF41-5994B2C75771}">
      <dgm:prSet custT="1"/>
      <dgm:spPr/>
      <dgm:t>
        <a:bodyPr/>
        <a:lstStyle/>
        <a:p>
          <a:r>
            <a:rPr lang="en-US" sz="2000" baseline="0"/>
            <a:t>Florida Shines - www.floridashines.org</a:t>
          </a:r>
          <a:endParaRPr lang="en-US" sz="2000"/>
        </a:p>
      </dgm:t>
    </dgm:pt>
    <dgm:pt modelId="{0D5DA7F9-15AE-42EE-901E-48EAAC7FF0F3}" type="parTrans" cxnId="{6BC2BDDE-EB8B-4B07-96C8-8C771487F697}">
      <dgm:prSet/>
      <dgm:spPr/>
      <dgm:t>
        <a:bodyPr/>
        <a:lstStyle/>
        <a:p>
          <a:endParaRPr lang="en-US"/>
        </a:p>
      </dgm:t>
    </dgm:pt>
    <dgm:pt modelId="{0A20DD4F-EFF4-4175-90D5-BB9192C432D6}" type="sibTrans" cxnId="{6BC2BDDE-EB8B-4B07-96C8-8C771487F697}">
      <dgm:prSet/>
      <dgm:spPr/>
      <dgm:t>
        <a:bodyPr/>
        <a:lstStyle/>
        <a:p>
          <a:endParaRPr lang="en-US"/>
        </a:p>
      </dgm:t>
    </dgm:pt>
    <dgm:pt modelId="{A1881669-ADC1-456C-B451-D973EA668F27}">
      <dgm:prSet custT="1"/>
      <dgm:spPr/>
      <dgm:t>
        <a:bodyPr/>
        <a:lstStyle/>
        <a:p>
          <a:r>
            <a:rPr lang="en-US" sz="2000" baseline="0"/>
            <a:t>Big Future </a:t>
          </a:r>
          <a:r>
            <a:rPr lang="en-US" sz="2000" baseline="0" err="1"/>
            <a:t>Collegeboard</a:t>
          </a:r>
          <a:r>
            <a:rPr lang="en-US" sz="2000" baseline="0"/>
            <a:t> - www.bigfuture.collegeboard.org </a:t>
          </a:r>
          <a:endParaRPr lang="en-US" sz="2000"/>
        </a:p>
      </dgm:t>
    </dgm:pt>
    <dgm:pt modelId="{BAD89F61-5E20-4920-91B3-C822546233C5}" type="parTrans" cxnId="{4BDA25EF-A44E-4BEF-9DAF-7E533FE89100}">
      <dgm:prSet/>
      <dgm:spPr/>
      <dgm:t>
        <a:bodyPr/>
        <a:lstStyle/>
        <a:p>
          <a:endParaRPr lang="en-US"/>
        </a:p>
      </dgm:t>
    </dgm:pt>
    <dgm:pt modelId="{3AC26DC8-1223-45F4-8A2C-917CD462B164}" type="sibTrans" cxnId="{4BDA25EF-A44E-4BEF-9DAF-7E533FE89100}">
      <dgm:prSet/>
      <dgm:spPr/>
      <dgm:t>
        <a:bodyPr/>
        <a:lstStyle/>
        <a:p>
          <a:endParaRPr lang="en-US"/>
        </a:p>
      </dgm:t>
    </dgm:pt>
    <dgm:pt modelId="{C9E7D348-EF92-469C-BE3C-1A13CB287CA0}">
      <dgm:prSet custT="1"/>
      <dgm:spPr/>
      <dgm:t>
        <a:bodyPr/>
        <a:lstStyle/>
        <a:p>
          <a:r>
            <a:rPr lang="en-US" sz="2000" baseline="0" err="1"/>
            <a:t>eCampus</a:t>
          </a:r>
          <a:r>
            <a:rPr lang="en-US" sz="2000" baseline="0"/>
            <a:t> Tours - ecampustours.com</a:t>
          </a:r>
          <a:endParaRPr lang="en-US" sz="2000"/>
        </a:p>
      </dgm:t>
    </dgm:pt>
    <dgm:pt modelId="{022D9C86-B57E-444B-96EC-0FCF050A6B67}" type="parTrans" cxnId="{4729D9FF-C9D8-410E-941F-482295663F87}">
      <dgm:prSet/>
      <dgm:spPr/>
      <dgm:t>
        <a:bodyPr/>
        <a:lstStyle/>
        <a:p>
          <a:endParaRPr lang="en-US"/>
        </a:p>
      </dgm:t>
    </dgm:pt>
    <dgm:pt modelId="{287D60CE-3C53-4D73-B9E1-7421C19C8EBE}" type="sibTrans" cxnId="{4729D9FF-C9D8-410E-941F-482295663F87}">
      <dgm:prSet/>
      <dgm:spPr/>
      <dgm:t>
        <a:bodyPr/>
        <a:lstStyle/>
        <a:p>
          <a:endParaRPr lang="en-US"/>
        </a:p>
      </dgm:t>
    </dgm:pt>
    <dgm:pt modelId="{E29DD991-ECEC-45C1-B580-47589140E1DB}">
      <dgm:prSet custT="1"/>
      <dgm:spPr/>
      <dgm:t>
        <a:bodyPr/>
        <a:lstStyle/>
        <a:p>
          <a:r>
            <a:rPr lang="en-US" sz="2000" baseline="0"/>
            <a:t>Admittedly - admitted.ly</a:t>
          </a:r>
          <a:endParaRPr lang="en-US" sz="2000"/>
        </a:p>
      </dgm:t>
    </dgm:pt>
    <dgm:pt modelId="{70061A38-5A53-45D0-84F4-6C3621221710}" type="parTrans" cxnId="{58F490A1-73D5-45DB-8F7F-43775E4998B0}">
      <dgm:prSet/>
      <dgm:spPr/>
      <dgm:t>
        <a:bodyPr/>
        <a:lstStyle/>
        <a:p>
          <a:endParaRPr lang="en-US"/>
        </a:p>
      </dgm:t>
    </dgm:pt>
    <dgm:pt modelId="{80028C3E-228D-4642-BCBF-555C34F3680E}" type="sibTrans" cxnId="{58F490A1-73D5-45DB-8F7F-43775E4998B0}">
      <dgm:prSet/>
      <dgm:spPr/>
      <dgm:t>
        <a:bodyPr/>
        <a:lstStyle/>
        <a:p>
          <a:endParaRPr lang="en-US"/>
        </a:p>
      </dgm:t>
    </dgm:pt>
    <dgm:pt modelId="{5178C50C-1099-427B-A5C9-EBBFF9FB1138}">
      <dgm:prSet custT="1"/>
      <dgm:spPr/>
      <dgm:t>
        <a:bodyPr/>
        <a:lstStyle/>
        <a:p>
          <a:r>
            <a:rPr lang="en-US" sz="2000" baseline="0" err="1"/>
            <a:t>Cappex</a:t>
          </a:r>
          <a:r>
            <a:rPr lang="en-US" sz="2000" baseline="0"/>
            <a:t> - cappex.com </a:t>
          </a:r>
          <a:endParaRPr lang="en-US" sz="2000"/>
        </a:p>
      </dgm:t>
    </dgm:pt>
    <dgm:pt modelId="{1E03E19C-EB0C-4EDD-8598-41C21C3B98AE}" type="parTrans" cxnId="{E0AFA51A-0272-4F21-A340-85449235C246}">
      <dgm:prSet/>
      <dgm:spPr/>
      <dgm:t>
        <a:bodyPr/>
        <a:lstStyle/>
        <a:p>
          <a:endParaRPr lang="en-US"/>
        </a:p>
      </dgm:t>
    </dgm:pt>
    <dgm:pt modelId="{ACA2CF0E-328E-4657-B72C-72BA148489E5}" type="sibTrans" cxnId="{E0AFA51A-0272-4F21-A340-85449235C246}">
      <dgm:prSet/>
      <dgm:spPr/>
      <dgm:t>
        <a:bodyPr/>
        <a:lstStyle/>
        <a:p>
          <a:endParaRPr lang="en-US"/>
        </a:p>
      </dgm:t>
    </dgm:pt>
    <dgm:pt modelId="{A6CA0C44-6F1C-440F-8225-2D02A24AA561}">
      <dgm:prSet custT="1"/>
      <dgm:spPr/>
      <dgm:t>
        <a:bodyPr/>
        <a:lstStyle/>
        <a:p>
          <a:r>
            <a:rPr lang="en-US" sz="2000" baseline="0"/>
            <a:t>Chegg - chegg.com </a:t>
          </a:r>
          <a:endParaRPr lang="en-US" sz="2000"/>
        </a:p>
      </dgm:t>
    </dgm:pt>
    <dgm:pt modelId="{9688D21B-8DE5-4FAF-ADC0-CF0C2A389A26}" type="parTrans" cxnId="{5B070251-50C2-4B50-943C-964B2A46CEB4}">
      <dgm:prSet/>
      <dgm:spPr/>
      <dgm:t>
        <a:bodyPr/>
        <a:lstStyle/>
        <a:p>
          <a:endParaRPr lang="en-US"/>
        </a:p>
      </dgm:t>
    </dgm:pt>
    <dgm:pt modelId="{5B0A6415-CF50-451C-A4B4-91337A9CAA3A}" type="sibTrans" cxnId="{5B070251-50C2-4B50-943C-964B2A46CEB4}">
      <dgm:prSet/>
      <dgm:spPr/>
      <dgm:t>
        <a:bodyPr/>
        <a:lstStyle/>
        <a:p>
          <a:endParaRPr lang="en-US"/>
        </a:p>
      </dgm:t>
    </dgm:pt>
    <dgm:pt modelId="{659708C2-9884-45E6-B4A5-9F2BF4C2B833}">
      <dgm:prSet custT="1"/>
      <dgm:spPr/>
      <dgm:t>
        <a:bodyPr/>
        <a:lstStyle/>
        <a:p>
          <a:r>
            <a:rPr lang="en-US" sz="2000" baseline="0"/>
            <a:t>College Raptor- collegeraptor.com</a:t>
          </a:r>
          <a:endParaRPr lang="en-US" sz="2000"/>
        </a:p>
      </dgm:t>
    </dgm:pt>
    <dgm:pt modelId="{07D3B7A2-351A-4611-9654-56B9C67EF651}" type="parTrans" cxnId="{F13984CB-92BF-46BE-9384-0F024C011F94}">
      <dgm:prSet/>
      <dgm:spPr/>
      <dgm:t>
        <a:bodyPr/>
        <a:lstStyle/>
        <a:p>
          <a:endParaRPr lang="en-US"/>
        </a:p>
      </dgm:t>
    </dgm:pt>
    <dgm:pt modelId="{E2E564BF-C924-4747-B4C0-344F6322A4BD}" type="sibTrans" cxnId="{F13984CB-92BF-46BE-9384-0F024C011F94}">
      <dgm:prSet/>
      <dgm:spPr/>
      <dgm:t>
        <a:bodyPr/>
        <a:lstStyle/>
        <a:p>
          <a:endParaRPr lang="en-US"/>
        </a:p>
      </dgm:t>
    </dgm:pt>
    <dgm:pt modelId="{38A4FF28-DD45-0D40-8712-F1EFC53E2E08}" type="pres">
      <dgm:prSet presAssocID="{9F722D92-E3FD-48A0-86F1-5930C6435333}" presName="linear" presStyleCnt="0">
        <dgm:presLayoutVars>
          <dgm:animLvl val="lvl"/>
          <dgm:resizeHandles val="exact"/>
        </dgm:presLayoutVars>
      </dgm:prSet>
      <dgm:spPr/>
    </dgm:pt>
    <dgm:pt modelId="{75D60947-07C8-F644-A51F-1446D7ABBF76}" type="pres">
      <dgm:prSet presAssocID="{E4E3BB7F-00B5-409D-8289-17B96F92F9D9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74C19019-7EB1-8341-854C-7C35A00E18C6}" type="pres">
      <dgm:prSet presAssocID="{ED055E5F-E8D5-432F-838E-9558647586DD}" presName="spacer" presStyleCnt="0"/>
      <dgm:spPr/>
    </dgm:pt>
    <dgm:pt modelId="{5D6F0594-D24C-AB47-98F4-8309217C08C3}" type="pres">
      <dgm:prSet presAssocID="{E2CA5405-64AD-4FCE-AF41-5994B2C75771}" presName="parentText" presStyleLbl="node1" presStyleIdx="1" presStyleCnt="8" custAng="0">
        <dgm:presLayoutVars>
          <dgm:chMax val="0"/>
          <dgm:bulletEnabled val="1"/>
        </dgm:presLayoutVars>
      </dgm:prSet>
      <dgm:spPr/>
    </dgm:pt>
    <dgm:pt modelId="{B09EE89D-50C9-9A42-8C6F-3C215397A4E3}" type="pres">
      <dgm:prSet presAssocID="{0A20DD4F-EFF4-4175-90D5-BB9192C432D6}" presName="spacer" presStyleCnt="0"/>
      <dgm:spPr/>
    </dgm:pt>
    <dgm:pt modelId="{BC79120A-5C5A-214A-8FA9-1BC4BB3A4338}" type="pres">
      <dgm:prSet presAssocID="{A1881669-ADC1-456C-B451-D973EA668F27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BE6BB5F0-D100-5443-BBC9-BFB5AF169FAB}" type="pres">
      <dgm:prSet presAssocID="{3AC26DC8-1223-45F4-8A2C-917CD462B164}" presName="spacer" presStyleCnt="0"/>
      <dgm:spPr/>
    </dgm:pt>
    <dgm:pt modelId="{9291F7C0-CAA0-B541-A948-A4E21C2CA024}" type="pres">
      <dgm:prSet presAssocID="{C9E7D348-EF92-469C-BE3C-1A13CB287CA0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20F6520B-DA42-A94B-AEEB-F3BE0EBBDF5E}" type="pres">
      <dgm:prSet presAssocID="{287D60CE-3C53-4D73-B9E1-7421C19C8EBE}" presName="spacer" presStyleCnt="0"/>
      <dgm:spPr/>
    </dgm:pt>
    <dgm:pt modelId="{85473E90-AA7A-9A41-8657-0D13D9B2E26F}" type="pres">
      <dgm:prSet presAssocID="{E29DD991-ECEC-45C1-B580-47589140E1DB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8AAE8206-C365-1843-82FB-7CFD9E840AFC}" type="pres">
      <dgm:prSet presAssocID="{80028C3E-228D-4642-BCBF-555C34F3680E}" presName="spacer" presStyleCnt="0"/>
      <dgm:spPr/>
    </dgm:pt>
    <dgm:pt modelId="{81859A7A-266B-CA4E-AB05-46C184537170}" type="pres">
      <dgm:prSet presAssocID="{5178C50C-1099-427B-A5C9-EBBFF9FB1138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7A2A83F2-E2C2-024F-8EF6-43D8864D7E2D}" type="pres">
      <dgm:prSet presAssocID="{ACA2CF0E-328E-4657-B72C-72BA148489E5}" presName="spacer" presStyleCnt="0"/>
      <dgm:spPr/>
    </dgm:pt>
    <dgm:pt modelId="{5091464B-C619-AE40-A2C7-E0BC8A0EB747}" type="pres">
      <dgm:prSet presAssocID="{A6CA0C44-6F1C-440F-8225-2D02A24AA561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F61020AB-F612-9E4D-BD23-44E63D3EA8B6}" type="pres">
      <dgm:prSet presAssocID="{5B0A6415-CF50-451C-A4B4-91337A9CAA3A}" presName="spacer" presStyleCnt="0"/>
      <dgm:spPr/>
    </dgm:pt>
    <dgm:pt modelId="{BCDF311B-34B5-294D-9156-55D28613A762}" type="pres">
      <dgm:prSet presAssocID="{659708C2-9884-45E6-B4A5-9F2BF4C2B833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E0AFA51A-0272-4F21-A340-85449235C246}" srcId="{9F722D92-E3FD-48A0-86F1-5930C6435333}" destId="{5178C50C-1099-427B-A5C9-EBBFF9FB1138}" srcOrd="5" destOrd="0" parTransId="{1E03E19C-EB0C-4EDD-8598-41C21C3B98AE}" sibTransId="{ACA2CF0E-328E-4657-B72C-72BA148489E5}"/>
    <dgm:cxn modelId="{733F136D-11B0-5742-82E0-B24EA0E74AEB}" type="presOf" srcId="{E29DD991-ECEC-45C1-B580-47589140E1DB}" destId="{85473E90-AA7A-9A41-8657-0D13D9B2E26F}" srcOrd="0" destOrd="0" presId="urn:microsoft.com/office/officeart/2005/8/layout/vList2"/>
    <dgm:cxn modelId="{5B070251-50C2-4B50-943C-964B2A46CEB4}" srcId="{9F722D92-E3FD-48A0-86F1-5930C6435333}" destId="{A6CA0C44-6F1C-440F-8225-2D02A24AA561}" srcOrd="6" destOrd="0" parTransId="{9688D21B-8DE5-4FAF-ADC0-CF0C2A389A26}" sibTransId="{5B0A6415-CF50-451C-A4B4-91337A9CAA3A}"/>
    <dgm:cxn modelId="{5CC7E651-533E-F84C-80C9-BB01493B539B}" type="presOf" srcId="{E4E3BB7F-00B5-409D-8289-17B96F92F9D9}" destId="{75D60947-07C8-F644-A51F-1446D7ABBF76}" srcOrd="0" destOrd="0" presId="urn:microsoft.com/office/officeart/2005/8/layout/vList2"/>
    <dgm:cxn modelId="{F3EB0F74-0264-B24B-AC0D-E369C1FB3F36}" type="presOf" srcId="{659708C2-9884-45E6-B4A5-9F2BF4C2B833}" destId="{BCDF311B-34B5-294D-9156-55D28613A762}" srcOrd="0" destOrd="0" presId="urn:microsoft.com/office/officeart/2005/8/layout/vList2"/>
    <dgm:cxn modelId="{AD5E1E74-92FD-9C4F-96C6-B185CB3ECB45}" type="presOf" srcId="{9F722D92-E3FD-48A0-86F1-5930C6435333}" destId="{38A4FF28-DD45-0D40-8712-F1EFC53E2E08}" srcOrd="0" destOrd="0" presId="urn:microsoft.com/office/officeart/2005/8/layout/vList2"/>
    <dgm:cxn modelId="{D20B1455-2834-F644-A1C6-CEC6A90E03C7}" type="presOf" srcId="{5178C50C-1099-427B-A5C9-EBBFF9FB1138}" destId="{81859A7A-266B-CA4E-AB05-46C184537170}" srcOrd="0" destOrd="0" presId="urn:microsoft.com/office/officeart/2005/8/layout/vList2"/>
    <dgm:cxn modelId="{9718B975-0090-43F8-BFDD-3331E884DF0B}" srcId="{9F722D92-E3FD-48A0-86F1-5930C6435333}" destId="{E4E3BB7F-00B5-409D-8289-17B96F92F9D9}" srcOrd="0" destOrd="0" parTransId="{BAE78C2D-BF6A-4AB7-B2BA-7066253AF7DF}" sibTransId="{ED055E5F-E8D5-432F-838E-9558647586DD}"/>
    <dgm:cxn modelId="{58F490A1-73D5-45DB-8F7F-43775E4998B0}" srcId="{9F722D92-E3FD-48A0-86F1-5930C6435333}" destId="{E29DD991-ECEC-45C1-B580-47589140E1DB}" srcOrd="4" destOrd="0" parTransId="{70061A38-5A53-45D0-84F4-6C3621221710}" sibTransId="{80028C3E-228D-4642-BCBF-555C34F3680E}"/>
    <dgm:cxn modelId="{E1B66FAE-AA33-1242-BE68-F67E702359AF}" type="presOf" srcId="{A1881669-ADC1-456C-B451-D973EA668F27}" destId="{BC79120A-5C5A-214A-8FA9-1BC4BB3A4338}" srcOrd="0" destOrd="0" presId="urn:microsoft.com/office/officeart/2005/8/layout/vList2"/>
    <dgm:cxn modelId="{5206D9AE-F1B3-1B4D-BEB4-365EAF096059}" type="presOf" srcId="{E2CA5405-64AD-4FCE-AF41-5994B2C75771}" destId="{5D6F0594-D24C-AB47-98F4-8309217C08C3}" srcOrd="0" destOrd="0" presId="urn:microsoft.com/office/officeart/2005/8/layout/vList2"/>
    <dgm:cxn modelId="{F13984CB-92BF-46BE-9384-0F024C011F94}" srcId="{9F722D92-E3FD-48A0-86F1-5930C6435333}" destId="{659708C2-9884-45E6-B4A5-9F2BF4C2B833}" srcOrd="7" destOrd="0" parTransId="{07D3B7A2-351A-4611-9654-56B9C67EF651}" sibTransId="{E2E564BF-C924-4747-B4C0-344F6322A4BD}"/>
    <dgm:cxn modelId="{6BC2BDDE-EB8B-4B07-96C8-8C771487F697}" srcId="{9F722D92-E3FD-48A0-86F1-5930C6435333}" destId="{E2CA5405-64AD-4FCE-AF41-5994B2C75771}" srcOrd="1" destOrd="0" parTransId="{0D5DA7F9-15AE-42EE-901E-48EAAC7FF0F3}" sibTransId="{0A20DD4F-EFF4-4175-90D5-BB9192C432D6}"/>
    <dgm:cxn modelId="{12B765E0-6E62-CF42-8CA1-D647B7143FC5}" type="presOf" srcId="{A6CA0C44-6F1C-440F-8225-2D02A24AA561}" destId="{5091464B-C619-AE40-A2C7-E0BC8A0EB747}" srcOrd="0" destOrd="0" presId="urn:microsoft.com/office/officeart/2005/8/layout/vList2"/>
    <dgm:cxn modelId="{4BDA25EF-A44E-4BEF-9DAF-7E533FE89100}" srcId="{9F722D92-E3FD-48A0-86F1-5930C6435333}" destId="{A1881669-ADC1-456C-B451-D973EA668F27}" srcOrd="2" destOrd="0" parTransId="{BAD89F61-5E20-4920-91B3-C822546233C5}" sibTransId="{3AC26DC8-1223-45F4-8A2C-917CD462B164}"/>
    <dgm:cxn modelId="{2DD3D6F6-7638-B84B-892D-BB85F726F7C4}" type="presOf" srcId="{C9E7D348-EF92-469C-BE3C-1A13CB287CA0}" destId="{9291F7C0-CAA0-B541-A948-A4E21C2CA024}" srcOrd="0" destOrd="0" presId="urn:microsoft.com/office/officeart/2005/8/layout/vList2"/>
    <dgm:cxn modelId="{4729D9FF-C9D8-410E-941F-482295663F87}" srcId="{9F722D92-E3FD-48A0-86F1-5930C6435333}" destId="{C9E7D348-EF92-469C-BE3C-1A13CB287CA0}" srcOrd="3" destOrd="0" parTransId="{022D9C86-B57E-444B-96EC-0FCF050A6B67}" sibTransId="{287D60CE-3C53-4D73-B9E1-7421C19C8EBE}"/>
    <dgm:cxn modelId="{B531367B-C06E-A240-BB3C-68C05C4BD65D}" type="presParOf" srcId="{38A4FF28-DD45-0D40-8712-F1EFC53E2E08}" destId="{75D60947-07C8-F644-A51F-1446D7ABBF76}" srcOrd="0" destOrd="0" presId="urn:microsoft.com/office/officeart/2005/8/layout/vList2"/>
    <dgm:cxn modelId="{3981E4C1-1A28-594F-B645-9197DCB13AB5}" type="presParOf" srcId="{38A4FF28-DD45-0D40-8712-F1EFC53E2E08}" destId="{74C19019-7EB1-8341-854C-7C35A00E18C6}" srcOrd="1" destOrd="0" presId="urn:microsoft.com/office/officeart/2005/8/layout/vList2"/>
    <dgm:cxn modelId="{54CDBA17-7323-5E40-8A47-81F6E2C3F54B}" type="presParOf" srcId="{38A4FF28-DD45-0D40-8712-F1EFC53E2E08}" destId="{5D6F0594-D24C-AB47-98F4-8309217C08C3}" srcOrd="2" destOrd="0" presId="urn:microsoft.com/office/officeart/2005/8/layout/vList2"/>
    <dgm:cxn modelId="{2DCBD0ED-0CC8-6C4D-B8CC-D84D31895B30}" type="presParOf" srcId="{38A4FF28-DD45-0D40-8712-F1EFC53E2E08}" destId="{B09EE89D-50C9-9A42-8C6F-3C215397A4E3}" srcOrd="3" destOrd="0" presId="urn:microsoft.com/office/officeart/2005/8/layout/vList2"/>
    <dgm:cxn modelId="{1C4362F1-18A1-654B-AA45-6286A8CDC979}" type="presParOf" srcId="{38A4FF28-DD45-0D40-8712-F1EFC53E2E08}" destId="{BC79120A-5C5A-214A-8FA9-1BC4BB3A4338}" srcOrd="4" destOrd="0" presId="urn:microsoft.com/office/officeart/2005/8/layout/vList2"/>
    <dgm:cxn modelId="{949DF370-1E92-B44B-8434-E09E6800BC0F}" type="presParOf" srcId="{38A4FF28-DD45-0D40-8712-F1EFC53E2E08}" destId="{BE6BB5F0-D100-5443-BBC9-BFB5AF169FAB}" srcOrd="5" destOrd="0" presId="urn:microsoft.com/office/officeart/2005/8/layout/vList2"/>
    <dgm:cxn modelId="{9F7F7E51-B03C-7141-8839-EB1184539A81}" type="presParOf" srcId="{38A4FF28-DD45-0D40-8712-F1EFC53E2E08}" destId="{9291F7C0-CAA0-B541-A948-A4E21C2CA024}" srcOrd="6" destOrd="0" presId="urn:microsoft.com/office/officeart/2005/8/layout/vList2"/>
    <dgm:cxn modelId="{0DDB129F-5B02-F341-8914-50D47649D8C1}" type="presParOf" srcId="{38A4FF28-DD45-0D40-8712-F1EFC53E2E08}" destId="{20F6520B-DA42-A94B-AEEB-F3BE0EBBDF5E}" srcOrd="7" destOrd="0" presId="urn:microsoft.com/office/officeart/2005/8/layout/vList2"/>
    <dgm:cxn modelId="{186F3496-B560-E147-86F0-719CFA3574E9}" type="presParOf" srcId="{38A4FF28-DD45-0D40-8712-F1EFC53E2E08}" destId="{85473E90-AA7A-9A41-8657-0D13D9B2E26F}" srcOrd="8" destOrd="0" presId="urn:microsoft.com/office/officeart/2005/8/layout/vList2"/>
    <dgm:cxn modelId="{680B6E16-F319-4642-8CF3-B39B1E266601}" type="presParOf" srcId="{38A4FF28-DD45-0D40-8712-F1EFC53E2E08}" destId="{8AAE8206-C365-1843-82FB-7CFD9E840AFC}" srcOrd="9" destOrd="0" presId="urn:microsoft.com/office/officeart/2005/8/layout/vList2"/>
    <dgm:cxn modelId="{A45EE1B6-D936-3E4A-961F-9A74D17CB419}" type="presParOf" srcId="{38A4FF28-DD45-0D40-8712-F1EFC53E2E08}" destId="{81859A7A-266B-CA4E-AB05-46C184537170}" srcOrd="10" destOrd="0" presId="urn:microsoft.com/office/officeart/2005/8/layout/vList2"/>
    <dgm:cxn modelId="{F6B6E527-0C67-9746-8191-7C47C282CD34}" type="presParOf" srcId="{38A4FF28-DD45-0D40-8712-F1EFC53E2E08}" destId="{7A2A83F2-E2C2-024F-8EF6-43D8864D7E2D}" srcOrd="11" destOrd="0" presId="urn:microsoft.com/office/officeart/2005/8/layout/vList2"/>
    <dgm:cxn modelId="{668B353B-57BD-404A-9892-68E6FEF17B2A}" type="presParOf" srcId="{38A4FF28-DD45-0D40-8712-F1EFC53E2E08}" destId="{5091464B-C619-AE40-A2C7-E0BC8A0EB747}" srcOrd="12" destOrd="0" presId="urn:microsoft.com/office/officeart/2005/8/layout/vList2"/>
    <dgm:cxn modelId="{236734E0-805D-784F-B719-E1A53E5CA1E9}" type="presParOf" srcId="{38A4FF28-DD45-0D40-8712-F1EFC53E2E08}" destId="{F61020AB-F612-9E4D-BD23-44E63D3EA8B6}" srcOrd="13" destOrd="0" presId="urn:microsoft.com/office/officeart/2005/8/layout/vList2"/>
    <dgm:cxn modelId="{9F518280-CB55-4146-9798-C246B186A1FD}" type="presParOf" srcId="{38A4FF28-DD45-0D40-8712-F1EFC53E2E08}" destId="{BCDF311B-34B5-294D-9156-55D28613A762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D97CF07-1BEC-4A40-8141-E5D3470EEF2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89964F0-B243-4A4A-A7C5-E38453C6E52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RESEARCH</a:t>
          </a:r>
        </a:p>
      </dgm:t>
    </dgm:pt>
    <dgm:pt modelId="{14361BAE-BE2F-4E3F-96E4-620938108987}" type="parTrans" cxnId="{06179E8F-3351-4D5D-B5AB-7C0F8AC0A603}">
      <dgm:prSet/>
      <dgm:spPr/>
      <dgm:t>
        <a:bodyPr/>
        <a:lstStyle/>
        <a:p>
          <a:endParaRPr lang="en-US"/>
        </a:p>
      </dgm:t>
    </dgm:pt>
    <dgm:pt modelId="{94A11EC1-6BF6-455F-A13E-F5BA4D0C498F}" type="sibTrans" cxnId="{06179E8F-3351-4D5D-B5AB-7C0F8AC0A603}">
      <dgm:prSet/>
      <dgm:spPr/>
      <dgm:t>
        <a:bodyPr/>
        <a:lstStyle/>
        <a:p>
          <a:endParaRPr lang="en-US"/>
        </a:p>
      </dgm:t>
    </dgm:pt>
    <dgm:pt modelId="{64A35D19-DB33-4DB2-801D-A04C6521177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INVESTIGATION</a:t>
          </a:r>
        </a:p>
      </dgm:t>
    </dgm:pt>
    <dgm:pt modelId="{E9C63D5C-5CDB-49BA-8A2F-1C3D0B02892E}" type="parTrans" cxnId="{035534A0-8E00-4BF4-A505-4F4B20528BA2}">
      <dgm:prSet/>
      <dgm:spPr/>
      <dgm:t>
        <a:bodyPr/>
        <a:lstStyle/>
        <a:p>
          <a:endParaRPr lang="en-US"/>
        </a:p>
      </dgm:t>
    </dgm:pt>
    <dgm:pt modelId="{2CBE906F-0D3D-4C13-93D8-CC6920139293}" type="sibTrans" cxnId="{035534A0-8E00-4BF4-A505-4F4B20528BA2}">
      <dgm:prSet/>
      <dgm:spPr/>
      <dgm:t>
        <a:bodyPr/>
        <a:lstStyle/>
        <a:p>
          <a:endParaRPr lang="en-US"/>
        </a:p>
      </dgm:t>
    </dgm:pt>
    <dgm:pt modelId="{0AB0C8B7-3F81-42E3-A5B1-03B9AEAB7CB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ACADEMIC INQUIRY</a:t>
          </a:r>
        </a:p>
      </dgm:t>
    </dgm:pt>
    <dgm:pt modelId="{3D16FB34-AEC7-43DC-AF38-9FE530C31733}" type="parTrans" cxnId="{1740C35C-5FF9-4A42-B11B-0953B48E8512}">
      <dgm:prSet/>
      <dgm:spPr/>
      <dgm:t>
        <a:bodyPr/>
        <a:lstStyle/>
        <a:p>
          <a:endParaRPr lang="en-US"/>
        </a:p>
      </dgm:t>
    </dgm:pt>
    <dgm:pt modelId="{4D92A501-E7D8-4E54-8642-7B489DEEE417}" type="sibTrans" cxnId="{1740C35C-5FF9-4A42-B11B-0953B48E8512}">
      <dgm:prSet/>
      <dgm:spPr/>
      <dgm:t>
        <a:bodyPr/>
        <a:lstStyle/>
        <a:p>
          <a:endParaRPr lang="en-US"/>
        </a:p>
      </dgm:t>
    </dgm:pt>
    <dgm:pt modelId="{52377CFD-94D7-4547-A174-C4EAA120350F}">
      <dgm:prSet custT="0"/>
      <dgm:spPr/>
      <dgm:t>
        <a:bodyPr/>
        <a:lstStyle/>
        <a:p>
          <a:pPr>
            <a:lnSpc>
              <a:spcPct val="100000"/>
            </a:lnSpc>
          </a:pPr>
          <a:r>
            <a:rPr lang="en-US" sz="1800"/>
            <a:t>Reasoned examination of an intellectual nature in which established sources of academic merit are assessed and applied in the creation of authentic writing</a:t>
          </a:r>
        </a:p>
      </dgm:t>
    </dgm:pt>
    <dgm:pt modelId="{894FCC4B-49FA-42D4-83DA-4ED19F589BB6}" type="parTrans" cxnId="{3E1105B9-BBA5-4CF9-9247-D44C0E14F11A}">
      <dgm:prSet/>
      <dgm:spPr/>
      <dgm:t>
        <a:bodyPr/>
        <a:lstStyle/>
        <a:p>
          <a:endParaRPr lang="en-US"/>
        </a:p>
      </dgm:t>
    </dgm:pt>
    <dgm:pt modelId="{CADE97F1-AB2C-400D-9288-31F0D53AE9DF}" type="sibTrans" cxnId="{3E1105B9-BBA5-4CF9-9247-D44C0E14F11A}">
      <dgm:prSet/>
      <dgm:spPr/>
      <dgm:t>
        <a:bodyPr/>
        <a:lstStyle/>
        <a:p>
          <a:endParaRPr lang="en-US"/>
        </a:p>
      </dgm:t>
    </dgm:pt>
    <dgm:pt modelId="{0158A93B-6FA6-4BBC-B0BB-01286152C1D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Students have turned in their draft and should have arranged an appointment to receive feedback from their advisor</a:t>
          </a:r>
        </a:p>
      </dgm:t>
    </dgm:pt>
    <dgm:pt modelId="{501F7653-3ECD-4568-85B7-DC27C9ADD4B1}" type="parTrans" cxnId="{A9C9D56A-8CBA-430B-97C8-4BAA64FAFF9F}">
      <dgm:prSet/>
      <dgm:spPr/>
      <dgm:t>
        <a:bodyPr/>
        <a:lstStyle/>
        <a:p>
          <a:endParaRPr lang="en-US"/>
        </a:p>
      </dgm:t>
    </dgm:pt>
    <dgm:pt modelId="{DD84F363-00B3-48DC-B5FE-7B41BFACE928}" type="sibTrans" cxnId="{A9C9D56A-8CBA-430B-97C8-4BAA64FAFF9F}">
      <dgm:prSet/>
      <dgm:spPr/>
      <dgm:t>
        <a:bodyPr/>
        <a:lstStyle/>
        <a:p>
          <a:endParaRPr lang="en-US"/>
        </a:p>
      </dgm:t>
    </dgm:pt>
    <dgm:pt modelId="{78194766-0FD6-45E4-BA11-1FA33646971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Once they’ve received feedback, revised and submitted final, they must meet with their advisor one last time for their Viva Voce</a:t>
          </a:r>
        </a:p>
      </dgm:t>
    </dgm:pt>
    <dgm:pt modelId="{557CF7C4-5B74-4A83-B5B3-BAED63D3B12E}" type="parTrans" cxnId="{36409506-6BA1-49F0-B9D5-A4F0208B1F1C}">
      <dgm:prSet/>
      <dgm:spPr/>
      <dgm:t>
        <a:bodyPr/>
        <a:lstStyle/>
        <a:p>
          <a:endParaRPr lang="en-US"/>
        </a:p>
      </dgm:t>
    </dgm:pt>
    <dgm:pt modelId="{E4188C85-EE8D-49B5-BCE5-EFB5DC7004BC}" type="sibTrans" cxnId="{36409506-6BA1-49F0-B9D5-A4F0208B1F1C}">
      <dgm:prSet/>
      <dgm:spPr/>
      <dgm:t>
        <a:bodyPr/>
        <a:lstStyle/>
        <a:p>
          <a:endParaRPr lang="en-US"/>
        </a:p>
      </dgm:t>
    </dgm:pt>
    <dgm:pt modelId="{FD143FAB-1A97-4D35-8A2A-5CE0B38A6C1E}" type="pres">
      <dgm:prSet presAssocID="{6D97CF07-1BEC-4A40-8141-E5D3470EEF21}" presName="root" presStyleCnt="0">
        <dgm:presLayoutVars>
          <dgm:dir/>
          <dgm:resizeHandles val="exact"/>
        </dgm:presLayoutVars>
      </dgm:prSet>
      <dgm:spPr/>
    </dgm:pt>
    <dgm:pt modelId="{15D94E86-DDEA-42F4-B842-59013B641346}" type="pres">
      <dgm:prSet presAssocID="{489964F0-B243-4A4A-A7C5-E38453C6E52F}" presName="compNode" presStyleCnt="0"/>
      <dgm:spPr/>
    </dgm:pt>
    <dgm:pt modelId="{8D6CE181-1D2A-4FB2-B2E5-0D21B2ABEB1E}" type="pres">
      <dgm:prSet presAssocID="{489964F0-B243-4A4A-A7C5-E38453C6E52F}" presName="bgRect" presStyleLbl="bgShp" presStyleIdx="0" presStyleCnt="6"/>
      <dgm:spPr/>
    </dgm:pt>
    <dgm:pt modelId="{1BB93FCA-0CFC-4780-AD5C-3F0B35EDC2BE}" type="pres">
      <dgm:prSet presAssocID="{489964F0-B243-4A4A-A7C5-E38453C6E52F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search"/>
        </a:ext>
      </dgm:extLst>
    </dgm:pt>
    <dgm:pt modelId="{108E5851-1ED3-4146-B154-1CBEFCACEBAD}" type="pres">
      <dgm:prSet presAssocID="{489964F0-B243-4A4A-A7C5-E38453C6E52F}" presName="spaceRect" presStyleCnt="0"/>
      <dgm:spPr/>
    </dgm:pt>
    <dgm:pt modelId="{165F8755-77FA-445A-8C3F-62A624016FE0}" type="pres">
      <dgm:prSet presAssocID="{489964F0-B243-4A4A-A7C5-E38453C6E52F}" presName="parTx" presStyleLbl="revTx" presStyleIdx="0" presStyleCnt="6">
        <dgm:presLayoutVars>
          <dgm:chMax val="0"/>
          <dgm:chPref val="0"/>
        </dgm:presLayoutVars>
      </dgm:prSet>
      <dgm:spPr/>
    </dgm:pt>
    <dgm:pt modelId="{82C83C07-D524-4ED9-AAB8-4F6B053B2466}" type="pres">
      <dgm:prSet presAssocID="{94A11EC1-6BF6-455F-A13E-F5BA4D0C498F}" presName="sibTrans" presStyleCnt="0"/>
      <dgm:spPr/>
    </dgm:pt>
    <dgm:pt modelId="{0AEC6758-1F28-49E5-8E54-C10450B9E3F4}" type="pres">
      <dgm:prSet presAssocID="{64A35D19-DB33-4DB2-801D-A04C65211771}" presName="compNode" presStyleCnt="0"/>
      <dgm:spPr/>
    </dgm:pt>
    <dgm:pt modelId="{E2CCE2DF-70AE-4EB7-A69D-CD3912424CE1}" type="pres">
      <dgm:prSet presAssocID="{64A35D19-DB33-4DB2-801D-A04C65211771}" presName="bgRect" presStyleLbl="bgShp" presStyleIdx="1" presStyleCnt="6"/>
      <dgm:spPr/>
    </dgm:pt>
    <dgm:pt modelId="{B463A7FE-0552-4D57-9C18-481F140DB5BC}" type="pres">
      <dgm:prSet presAssocID="{64A35D19-DB33-4DB2-801D-A04C65211771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5B26C203-1565-4453-A5BD-BC9517CB92E4}" type="pres">
      <dgm:prSet presAssocID="{64A35D19-DB33-4DB2-801D-A04C65211771}" presName="spaceRect" presStyleCnt="0"/>
      <dgm:spPr/>
    </dgm:pt>
    <dgm:pt modelId="{82A0F94B-0495-4A0A-A92C-EBA13A71C9A0}" type="pres">
      <dgm:prSet presAssocID="{64A35D19-DB33-4DB2-801D-A04C65211771}" presName="parTx" presStyleLbl="revTx" presStyleIdx="1" presStyleCnt="6">
        <dgm:presLayoutVars>
          <dgm:chMax val="0"/>
          <dgm:chPref val="0"/>
        </dgm:presLayoutVars>
      </dgm:prSet>
      <dgm:spPr/>
    </dgm:pt>
    <dgm:pt modelId="{3D55FCD4-2707-46CC-BB83-0D15D75BF61E}" type="pres">
      <dgm:prSet presAssocID="{2CBE906F-0D3D-4C13-93D8-CC6920139293}" presName="sibTrans" presStyleCnt="0"/>
      <dgm:spPr/>
    </dgm:pt>
    <dgm:pt modelId="{102978D9-7483-45E5-BE16-DCAA8708ED04}" type="pres">
      <dgm:prSet presAssocID="{0AB0C8B7-3F81-42E3-A5B1-03B9AEAB7CB5}" presName="compNode" presStyleCnt="0"/>
      <dgm:spPr/>
    </dgm:pt>
    <dgm:pt modelId="{72418920-45A4-4C5C-8611-3B27CB75685E}" type="pres">
      <dgm:prSet presAssocID="{0AB0C8B7-3F81-42E3-A5B1-03B9AEAB7CB5}" presName="bgRect" presStyleLbl="bgShp" presStyleIdx="2" presStyleCnt="6"/>
      <dgm:spPr/>
    </dgm:pt>
    <dgm:pt modelId="{107370C3-83B9-495E-98D9-C518380741D2}" type="pres">
      <dgm:prSet presAssocID="{0AB0C8B7-3F81-42E3-A5B1-03B9AEAB7CB5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F85ECFF6-B2A9-40B2-8D7E-09A314528237}" type="pres">
      <dgm:prSet presAssocID="{0AB0C8B7-3F81-42E3-A5B1-03B9AEAB7CB5}" presName="spaceRect" presStyleCnt="0"/>
      <dgm:spPr/>
    </dgm:pt>
    <dgm:pt modelId="{8C1BEBF5-B565-4C6B-8986-EBA90E7F5EDA}" type="pres">
      <dgm:prSet presAssocID="{0AB0C8B7-3F81-42E3-A5B1-03B9AEAB7CB5}" presName="parTx" presStyleLbl="revTx" presStyleIdx="2" presStyleCnt="6">
        <dgm:presLayoutVars>
          <dgm:chMax val="0"/>
          <dgm:chPref val="0"/>
        </dgm:presLayoutVars>
      </dgm:prSet>
      <dgm:spPr/>
    </dgm:pt>
    <dgm:pt modelId="{56A828C3-2DB2-4128-8252-1E1AD61FBC37}" type="pres">
      <dgm:prSet presAssocID="{4D92A501-E7D8-4E54-8642-7B489DEEE417}" presName="sibTrans" presStyleCnt="0"/>
      <dgm:spPr/>
    </dgm:pt>
    <dgm:pt modelId="{AF028006-BD39-4F8B-8CEB-7678A1EAC78D}" type="pres">
      <dgm:prSet presAssocID="{52377CFD-94D7-4547-A174-C4EAA120350F}" presName="compNode" presStyleCnt="0"/>
      <dgm:spPr/>
    </dgm:pt>
    <dgm:pt modelId="{A6DF9D80-DAC7-4B40-B6FB-2B3A29C777FB}" type="pres">
      <dgm:prSet presAssocID="{52377CFD-94D7-4547-A174-C4EAA120350F}" presName="bgRect" presStyleLbl="bgShp" presStyleIdx="3" presStyleCnt="6"/>
      <dgm:spPr/>
    </dgm:pt>
    <dgm:pt modelId="{3AC49BFB-DCBF-46CF-BEEC-C45802C303D6}" type="pres">
      <dgm:prSet presAssocID="{52377CFD-94D7-4547-A174-C4EAA120350F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0ACAC3EB-BEA0-41BB-8B06-B18E9D33A059}" type="pres">
      <dgm:prSet presAssocID="{52377CFD-94D7-4547-A174-C4EAA120350F}" presName="spaceRect" presStyleCnt="0"/>
      <dgm:spPr/>
    </dgm:pt>
    <dgm:pt modelId="{9FF61E07-0FEB-4ED0-91A1-539BDB5B9101}" type="pres">
      <dgm:prSet presAssocID="{52377CFD-94D7-4547-A174-C4EAA120350F}" presName="parTx" presStyleLbl="revTx" presStyleIdx="3" presStyleCnt="6">
        <dgm:presLayoutVars>
          <dgm:chMax val="0"/>
          <dgm:chPref val="0"/>
        </dgm:presLayoutVars>
      </dgm:prSet>
      <dgm:spPr/>
    </dgm:pt>
    <dgm:pt modelId="{52421512-ED92-4F2B-B9AE-44705DB08CF5}" type="pres">
      <dgm:prSet presAssocID="{CADE97F1-AB2C-400D-9288-31F0D53AE9DF}" presName="sibTrans" presStyleCnt="0"/>
      <dgm:spPr/>
    </dgm:pt>
    <dgm:pt modelId="{8C34D7F5-F817-49FE-84A9-E5797CFDEB97}" type="pres">
      <dgm:prSet presAssocID="{0158A93B-6FA6-4BBC-B0BB-01286152C1DE}" presName="compNode" presStyleCnt="0"/>
      <dgm:spPr/>
    </dgm:pt>
    <dgm:pt modelId="{2F75F178-0815-4D7D-9D53-5D3067CC78B6}" type="pres">
      <dgm:prSet presAssocID="{0158A93B-6FA6-4BBC-B0BB-01286152C1DE}" presName="bgRect" presStyleLbl="bgShp" presStyleIdx="4" presStyleCnt="6"/>
      <dgm:spPr/>
    </dgm:pt>
    <dgm:pt modelId="{F529A461-886A-418B-8A41-9DC9EC2ACF87}" type="pres">
      <dgm:prSet presAssocID="{0158A93B-6FA6-4BBC-B0BB-01286152C1DE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F959AB5F-A5E9-4FA7-AA57-423EB216F01D}" type="pres">
      <dgm:prSet presAssocID="{0158A93B-6FA6-4BBC-B0BB-01286152C1DE}" presName="spaceRect" presStyleCnt="0"/>
      <dgm:spPr/>
    </dgm:pt>
    <dgm:pt modelId="{55015B7E-C8EC-43B5-B972-03A4D33770B5}" type="pres">
      <dgm:prSet presAssocID="{0158A93B-6FA6-4BBC-B0BB-01286152C1DE}" presName="parTx" presStyleLbl="revTx" presStyleIdx="4" presStyleCnt="6">
        <dgm:presLayoutVars>
          <dgm:chMax val="0"/>
          <dgm:chPref val="0"/>
        </dgm:presLayoutVars>
      </dgm:prSet>
      <dgm:spPr/>
    </dgm:pt>
    <dgm:pt modelId="{DABDB272-F4DD-4C54-B0FB-0AB2F220541F}" type="pres">
      <dgm:prSet presAssocID="{DD84F363-00B3-48DC-B5FE-7B41BFACE928}" presName="sibTrans" presStyleCnt="0"/>
      <dgm:spPr/>
    </dgm:pt>
    <dgm:pt modelId="{44EA6AD2-8927-4946-BAA4-310F41074F40}" type="pres">
      <dgm:prSet presAssocID="{78194766-0FD6-45E4-BA11-1FA336469713}" presName="compNode" presStyleCnt="0"/>
      <dgm:spPr/>
    </dgm:pt>
    <dgm:pt modelId="{94BC3805-A6A0-4F53-8F5B-5CD58C564126}" type="pres">
      <dgm:prSet presAssocID="{78194766-0FD6-45E4-BA11-1FA336469713}" presName="bgRect" presStyleLbl="bgShp" presStyleIdx="5" presStyleCnt="6"/>
      <dgm:spPr/>
    </dgm:pt>
    <dgm:pt modelId="{F0C5BD6F-A77B-4954-AEC2-3F0B22E14A2D}" type="pres">
      <dgm:prSet presAssocID="{78194766-0FD6-45E4-BA11-1FA336469713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pping Hands"/>
        </a:ext>
      </dgm:extLst>
    </dgm:pt>
    <dgm:pt modelId="{23C15D2B-B530-430A-B188-D1194F9F79D0}" type="pres">
      <dgm:prSet presAssocID="{78194766-0FD6-45E4-BA11-1FA336469713}" presName="spaceRect" presStyleCnt="0"/>
      <dgm:spPr/>
    </dgm:pt>
    <dgm:pt modelId="{46BB210F-2811-4DFE-BF77-E7E768AD64C2}" type="pres">
      <dgm:prSet presAssocID="{78194766-0FD6-45E4-BA11-1FA336469713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36409506-6BA1-49F0-B9D5-A4F0208B1F1C}" srcId="{6D97CF07-1BEC-4A40-8141-E5D3470EEF21}" destId="{78194766-0FD6-45E4-BA11-1FA336469713}" srcOrd="5" destOrd="0" parTransId="{557CF7C4-5B74-4A83-B5B3-BAED63D3B12E}" sibTransId="{E4188C85-EE8D-49B5-BCE5-EFB5DC7004BC}"/>
    <dgm:cxn modelId="{2F1D311F-FFCD-437E-A99F-7AC998B43A3E}" type="presOf" srcId="{6D97CF07-1BEC-4A40-8141-E5D3470EEF21}" destId="{FD143FAB-1A97-4D35-8A2A-5CE0B38A6C1E}" srcOrd="0" destOrd="0" presId="urn:microsoft.com/office/officeart/2018/2/layout/IconVerticalSolidList"/>
    <dgm:cxn modelId="{2552BD3A-1603-462A-827F-11AD3848F915}" type="presOf" srcId="{78194766-0FD6-45E4-BA11-1FA336469713}" destId="{46BB210F-2811-4DFE-BF77-E7E768AD64C2}" srcOrd="0" destOrd="0" presId="urn:microsoft.com/office/officeart/2018/2/layout/IconVerticalSolidList"/>
    <dgm:cxn modelId="{1740C35C-5FF9-4A42-B11B-0953B48E8512}" srcId="{6D97CF07-1BEC-4A40-8141-E5D3470EEF21}" destId="{0AB0C8B7-3F81-42E3-A5B1-03B9AEAB7CB5}" srcOrd="2" destOrd="0" parTransId="{3D16FB34-AEC7-43DC-AF38-9FE530C31733}" sibTransId="{4D92A501-E7D8-4E54-8642-7B489DEEE417}"/>
    <dgm:cxn modelId="{A9C9D56A-8CBA-430B-97C8-4BAA64FAFF9F}" srcId="{6D97CF07-1BEC-4A40-8141-E5D3470EEF21}" destId="{0158A93B-6FA6-4BBC-B0BB-01286152C1DE}" srcOrd="4" destOrd="0" parTransId="{501F7653-3ECD-4568-85B7-DC27C9ADD4B1}" sibTransId="{DD84F363-00B3-48DC-B5FE-7B41BFACE928}"/>
    <dgm:cxn modelId="{A55FD16C-93BE-4DDE-ADF3-0DA759405B80}" type="presOf" srcId="{52377CFD-94D7-4547-A174-C4EAA120350F}" destId="{9FF61E07-0FEB-4ED0-91A1-539BDB5B9101}" srcOrd="0" destOrd="0" presId="urn:microsoft.com/office/officeart/2018/2/layout/IconVerticalSolidList"/>
    <dgm:cxn modelId="{2F5CFC8C-CDE3-49C1-8A0C-45EFA7EB769E}" type="presOf" srcId="{0158A93B-6FA6-4BBC-B0BB-01286152C1DE}" destId="{55015B7E-C8EC-43B5-B972-03A4D33770B5}" srcOrd="0" destOrd="0" presId="urn:microsoft.com/office/officeart/2018/2/layout/IconVerticalSolidList"/>
    <dgm:cxn modelId="{06179E8F-3351-4D5D-B5AB-7C0F8AC0A603}" srcId="{6D97CF07-1BEC-4A40-8141-E5D3470EEF21}" destId="{489964F0-B243-4A4A-A7C5-E38453C6E52F}" srcOrd="0" destOrd="0" parTransId="{14361BAE-BE2F-4E3F-96E4-620938108987}" sibTransId="{94A11EC1-6BF6-455F-A13E-F5BA4D0C498F}"/>
    <dgm:cxn modelId="{624A8C95-2111-4D75-8EE4-2DB6DA435F28}" type="presOf" srcId="{64A35D19-DB33-4DB2-801D-A04C65211771}" destId="{82A0F94B-0495-4A0A-A92C-EBA13A71C9A0}" srcOrd="0" destOrd="0" presId="urn:microsoft.com/office/officeart/2018/2/layout/IconVerticalSolidList"/>
    <dgm:cxn modelId="{035534A0-8E00-4BF4-A505-4F4B20528BA2}" srcId="{6D97CF07-1BEC-4A40-8141-E5D3470EEF21}" destId="{64A35D19-DB33-4DB2-801D-A04C65211771}" srcOrd="1" destOrd="0" parTransId="{E9C63D5C-5CDB-49BA-8A2F-1C3D0B02892E}" sibTransId="{2CBE906F-0D3D-4C13-93D8-CC6920139293}"/>
    <dgm:cxn modelId="{3E1105B9-BBA5-4CF9-9247-D44C0E14F11A}" srcId="{6D97CF07-1BEC-4A40-8141-E5D3470EEF21}" destId="{52377CFD-94D7-4547-A174-C4EAA120350F}" srcOrd="3" destOrd="0" parTransId="{894FCC4B-49FA-42D4-83DA-4ED19F589BB6}" sibTransId="{CADE97F1-AB2C-400D-9288-31F0D53AE9DF}"/>
    <dgm:cxn modelId="{D40CC1E4-80AE-409D-8E47-9A5D79C33641}" type="presOf" srcId="{489964F0-B243-4A4A-A7C5-E38453C6E52F}" destId="{165F8755-77FA-445A-8C3F-62A624016FE0}" srcOrd="0" destOrd="0" presId="urn:microsoft.com/office/officeart/2018/2/layout/IconVerticalSolidList"/>
    <dgm:cxn modelId="{2FE1E3FB-A97E-499B-A906-C8D5EC4B18A0}" type="presOf" srcId="{0AB0C8B7-3F81-42E3-A5B1-03B9AEAB7CB5}" destId="{8C1BEBF5-B565-4C6B-8986-EBA90E7F5EDA}" srcOrd="0" destOrd="0" presId="urn:microsoft.com/office/officeart/2018/2/layout/IconVerticalSolidList"/>
    <dgm:cxn modelId="{24D4D6A1-D8B8-45F9-9CDA-13109C401724}" type="presParOf" srcId="{FD143FAB-1A97-4D35-8A2A-5CE0B38A6C1E}" destId="{15D94E86-DDEA-42F4-B842-59013B641346}" srcOrd="0" destOrd="0" presId="urn:microsoft.com/office/officeart/2018/2/layout/IconVerticalSolidList"/>
    <dgm:cxn modelId="{B0E85E11-B370-44C8-B9B2-54894D5684F6}" type="presParOf" srcId="{15D94E86-DDEA-42F4-B842-59013B641346}" destId="{8D6CE181-1D2A-4FB2-B2E5-0D21B2ABEB1E}" srcOrd="0" destOrd="0" presId="urn:microsoft.com/office/officeart/2018/2/layout/IconVerticalSolidList"/>
    <dgm:cxn modelId="{D4A5BE7F-7897-4C73-931F-24DF66CA1DE4}" type="presParOf" srcId="{15D94E86-DDEA-42F4-B842-59013B641346}" destId="{1BB93FCA-0CFC-4780-AD5C-3F0B35EDC2BE}" srcOrd="1" destOrd="0" presId="urn:microsoft.com/office/officeart/2018/2/layout/IconVerticalSolidList"/>
    <dgm:cxn modelId="{221A40A8-9EDF-4EBD-A30E-F589CC1314D0}" type="presParOf" srcId="{15D94E86-DDEA-42F4-B842-59013B641346}" destId="{108E5851-1ED3-4146-B154-1CBEFCACEBAD}" srcOrd="2" destOrd="0" presId="urn:microsoft.com/office/officeart/2018/2/layout/IconVerticalSolidList"/>
    <dgm:cxn modelId="{B8D20454-FDBF-480B-9201-64F6D148FA92}" type="presParOf" srcId="{15D94E86-DDEA-42F4-B842-59013B641346}" destId="{165F8755-77FA-445A-8C3F-62A624016FE0}" srcOrd="3" destOrd="0" presId="urn:microsoft.com/office/officeart/2018/2/layout/IconVerticalSolidList"/>
    <dgm:cxn modelId="{7C19C140-D2C4-4894-AA5B-46BA46602041}" type="presParOf" srcId="{FD143FAB-1A97-4D35-8A2A-5CE0B38A6C1E}" destId="{82C83C07-D524-4ED9-AAB8-4F6B053B2466}" srcOrd="1" destOrd="0" presId="urn:microsoft.com/office/officeart/2018/2/layout/IconVerticalSolidList"/>
    <dgm:cxn modelId="{2BA95A0E-1AF6-49CD-A78A-9E2F319F127A}" type="presParOf" srcId="{FD143FAB-1A97-4D35-8A2A-5CE0B38A6C1E}" destId="{0AEC6758-1F28-49E5-8E54-C10450B9E3F4}" srcOrd="2" destOrd="0" presId="urn:microsoft.com/office/officeart/2018/2/layout/IconVerticalSolidList"/>
    <dgm:cxn modelId="{B64668A5-00FF-486B-B908-383294C60521}" type="presParOf" srcId="{0AEC6758-1F28-49E5-8E54-C10450B9E3F4}" destId="{E2CCE2DF-70AE-4EB7-A69D-CD3912424CE1}" srcOrd="0" destOrd="0" presId="urn:microsoft.com/office/officeart/2018/2/layout/IconVerticalSolidList"/>
    <dgm:cxn modelId="{2F3476E0-75E4-4C3F-8C85-1197AC658723}" type="presParOf" srcId="{0AEC6758-1F28-49E5-8E54-C10450B9E3F4}" destId="{B463A7FE-0552-4D57-9C18-481F140DB5BC}" srcOrd="1" destOrd="0" presId="urn:microsoft.com/office/officeart/2018/2/layout/IconVerticalSolidList"/>
    <dgm:cxn modelId="{C90F1E8B-8004-479B-92BF-32B3C4A2948B}" type="presParOf" srcId="{0AEC6758-1F28-49E5-8E54-C10450B9E3F4}" destId="{5B26C203-1565-4453-A5BD-BC9517CB92E4}" srcOrd="2" destOrd="0" presId="urn:microsoft.com/office/officeart/2018/2/layout/IconVerticalSolidList"/>
    <dgm:cxn modelId="{16F3D7A1-541E-432B-8908-788565693631}" type="presParOf" srcId="{0AEC6758-1F28-49E5-8E54-C10450B9E3F4}" destId="{82A0F94B-0495-4A0A-A92C-EBA13A71C9A0}" srcOrd="3" destOrd="0" presId="urn:microsoft.com/office/officeart/2018/2/layout/IconVerticalSolidList"/>
    <dgm:cxn modelId="{23D6F1E1-673E-4540-B61C-C58A47A3BF8F}" type="presParOf" srcId="{FD143FAB-1A97-4D35-8A2A-5CE0B38A6C1E}" destId="{3D55FCD4-2707-46CC-BB83-0D15D75BF61E}" srcOrd="3" destOrd="0" presId="urn:microsoft.com/office/officeart/2018/2/layout/IconVerticalSolidList"/>
    <dgm:cxn modelId="{ECA37754-7DFA-4119-8CD4-A514ECA36129}" type="presParOf" srcId="{FD143FAB-1A97-4D35-8A2A-5CE0B38A6C1E}" destId="{102978D9-7483-45E5-BE16-DCAA8708ED04}" srcOrd="4" destOrd="0" presId="urn:microsoft.com/office/officeart/2018/2/layout/IconVerticalSolidList"/>
    <dgm:cxn modelId="{06797353-DE18-4237-9171-13B9893B5DE8}" type="presParOf" srcId="{102978D9-7483-45E5-BE16-DCAA8708ED04}" destId="{72418920-45A4-4C5C-8611-3B27CB75685E}" srcOrd="0" destOrd="0" presId="urn:microsoft.com/office/officeart/2018/2/layout/IconVerticalSolidList"/>
    <dgm:cxn modelId="{9A10485A-3031-447C-BF92-055DDC65959F}" type="presParOf" srcId="{102978D9-7483-45E5-BE16-DCAA8708ED04}" destId="{107370C3-83B9-495E-98D9-C518380741D2}" srcOrd="1" destOrd="0" presId="urn:microsoft.com/office/officeart/2018/2/layout/IconVerticalSolidList"/>
    <dgm:cxn modelId="{F22C5BFE-E95F-45C6-88A3-BE6802032597}" type="presParOf" srcId="{102978D9-7483-45E5-BE16-DCAA8708ED04}" destId="{F85ECFF6-B2A9-40B2-8D7E-09A314528237}" srcOrd="2" destOrd="0" presId="urn:microsoft.com/office/officeart/2018/2/layout/IconVerticalSolidList"/>
    <dgm:cxn modelId="{BD3057BC-5CF1-4DBB-9A4C-2F1D97971D0A}" type="presParOf" srcId="{102978D9-7483-45E5-BE16-DCAA8708ED04}" destId="{8C1BEBF5-B565-4C6B-8986-EBA90E7F5EDA}" srcOrd="3" destOrd="0" presId="urn:microsoft.com/office/officeart/2018/2/layout/IconVerticalSolidList"/>
    <dgm:cxn modelId="{766126B5-1CF6-4A51-8DC6-256A2912224A}" type="presParOf" srcId="{FD143FAB-1A97-4D35-8A2A-5CE0B38A6C1E}" destId="{56A828C3-2DB2-4128-8252-1E1AD61FBC37}" srcOrd="5" destOrd="0" presId="urn:microsoft.com/office/officeart/2018/2/layout/IconVerticalSolidList"/>
    <dgm:cxn modelId="{493E3786-6260-4430-BF9F-B632B0418A00}" type="presParOf" srcId="{FD143FAB-1A97-4D35-8A2A-5CE0B38A6C1E}" destId="{AF028006-BD39-4F8B-8CEB-7678A1EAC78D}" srcOrd="6" destOrd="0" presId="urn:microsoft.com/office/officeart/2018/2/layout/IconVerticalSolidList"/>
    <dgm:cxn modelId="{C1AC44AA-B7FE-49E2-9A56-EB863CCBF37E}" type="presParOf" srcId="{AF028006-BD39-4F8B-8CEB-7678A1EAC78D}" destId="{A6DF9D80-DAC7-4B40-B6FB-2B3A29C777FB}" srcOrd="0" destOrd="0" presId="urn:microsoft.com/office/officeart/2018/2/layout/IconVerticalSolidList"/>
    <dgm:cxn modelId="{0B91DC75-BDF1-42DC-92C9-37B221647E71}" type="presParOf" srcId="{AF028006-BD39-4F8B-8CEB-7678A1EAC78D}" destId="{3AC49BFB-DCBF-46CF-BEEC-C45802C303D6}" srcOrd="1" destOrd="0" presId="urn:microsoft.com/office/officeart/2018/2/layout/IconVerticalSolidList"/>
    <dgm:cxn modelId="{A62B0B0A-C0EA-4A6F-BD8C-180C8FCBEFE3}" type="presParOf" srcId="{AF028006-BD39-4F8B-8CEB-7678A1EAC78D}" destId="{0ACAC3EB-BEA0-41BB-8B06-B18E9D33A059}" srcOrd="2" destOrd="0" presId="urn:microsoft.com/office/officeart/2018/2/layout/IconVerticalSolidList"/>
    <dgm:cxn modelId="{47047235-1D16-4842-A9B7-554A4E13BE56}" type="presParOf" srcId="{AF028006-BD39-4F8B-8CEB-7678A1EAC78D}" destId="{9FF61E07-0FEB-4ED0-91A1-539BDB5B9101}" srcOrd="3" destOrd="0" presId="urn:microsoft.com/office/officeart/2018/2/layout/IconVerticalSolidList"/>
    <dgm:cxn modelId="{8413456E-D426-47C9-A640-FBB5397A5603}" type="presParOf" srcId="{FD143FAB-1A97-4D35-8A2A-5CE0B38A6C1E}" destId="{52421512-ED92-4F2B-B9AE-44705DB08CF5}" srcOrd="7" destOrd="0" presId="urn:microsoft.com/office/officeart/2018/2/layout/IconVerticalSolidList"/>
    <dgm:cxn modelId="{ECF9135B-7885-4F56-8D5A-D64EBCB0DA9B}" type="presParOf" srcId="{FD143FAB-1A97-4D35-8A2A-5CE0B38A6C1E}" destId="{8C34D7F5-F817-49FE-84A9-E5797CFDEB97}" srcOrd="8" destOrd="0" presId="urn:microsoft.com/office/officeart/2018/2/layout/IconVerticalSolidList"/>
    <dgm:cxn modelId="{19C29D47-44F8-4D6D-BEAE-778D60B62E45}" type="presParOf" srcId="{8C34D7F5-F817-49FE-84A9-E5797CFDEB97}" destId="{2F75F178-0815-4D7D-9D53-5D3067CC78B6}" srcOrd="0" destOrd="0" presId="urn:microsoft.com/office/officeart/2018/2/layout/IconVerticalSolidList"/>
    <dgm:cxn modelId="{B97D6679-1C19-4A95-A010-2D131DF6532E}" type="presParOf" srcId="{8C34D7F5-F817-49FE-84A9-E5797CFDEB97}" destId="{F529A461-886A-418B-8A41-9DC9EC2ACF87}" srcOrd="1" destOrd="0" presId="urn:microsoft.com/office/officeart/2018/2/layout/IconVerticalSolidList"/>
    <dgm:cxn modelId="{0AEC8320-0E62-469F-9D3B-36CC5F6203D0}" type="presParOf" srcId="{8C34D7F5-F817-49FE-84A9-E5797CFDEB97}" destId="{F959AB5F-A5E9-4FA7-AA57-423EB216F01D}" srcOrd="2" destOrd="0" presId="urn:microsoft.com/office/officeart/2018/2/layout/IconVerticalSolidList"/>
    <dgm:cxn modelId="{B5B64B5C-A764-45E7-BF78-152ABD7AF7F6}" type="presParOf" srcId="{8C34D7F5-F817-49FE-84A9-E5797CFDEB97}" destId="{55015B7E-C8EC-43B5-B972-03A4D33770B5}" srcOrd="3" destOrd="0" presId="urn:microsoft.com/office/officeart/2018/2/layout/IconVerticalSolidList"/>
    <dgm:cxn modelId="{7ECE1706-B663-4468-8C9E-13544E8F7A18}" type="presParOf" srcId="{FD143FAB-1A97-4D35-8A2A-5CE0B38A6C1E}" destId="{DABDB272-F4DD-4C54-B0FB-0AB2F220541F}" srcOrd="9" destOrd="0" presId="urn:microsoft.com/office/officeart/2018/2/layout/IconVerticalSolidList"/>
    <dgm:cxn modelId="{333D5B4C-236C-4609-9D78-7E733BCB869C}" type="presParOf" srcId="{FD143FAB-1A97-4D35-8A2A-5CE0B38A6C1E}" destId="{44EA6AD2-8927-4946-BAA4-310F41074F40}" srcOrd="10" destOrd="0" presId="urn:microsoft.com/office/officeart/2018/2/layout/IconVerticalSolidList"/>
    <dgm:cxn modelId="{CD2E270E-DFFE-43D0-AE03-730FF7DCA3FC}" type="presParOf" srcId="{44EA6AD2-8927-4946-BAA4-310F41074F40}" destId="{94BC3805-A6A0-4F53-8F5B-5CD58C564126}" srcOrd="0" destOrd="0" presId="urn:microsoft.com/office/officeart/2018/2/layout/IconVerticalSolidList"/>
    <dgm:cxn modelId="{D09EBE8A-4DFB-4CCF-BB0B-E08655A95FEB}" type="presParOf" srcId="{44EA6AD2-8927-4946-BAA4-310F41074F40}" destId="{F0C5BD6F-A77B-4954-AEC2-3F0B22E14A2D}" srcOrd="1" destOrd="0" presId="urn:microsoft.com/office/officeart/2018/2/layout/IconVerticalSolidList"/>
    <dgm:cxn modelId="{C695B4EC-64BC-400B-B1AA-A982AEEAB898}" type="presParOf" srcId="{44EA6AD2-8927-4946-BAA4-310F41074F40}" destId="{23C15D2B-B530-430A-B188-D1194F9F79D0}" srcOrd="2" destOrd="0" presId="urn:microsoft.com/office/officeart/2018/2/layout/IconVerticalSolidList"/>
    <dgm:cxn modelId="{AE8CD54D-6620-4EF3-BF23-4651518BBEBB}" type="presParOf" srcId="{44EA6AD2-8927-4946-BAA4-310F41074F40}" destId="{46BB210F-2811-4DFE-BF77-E7E768AD64C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D5EBAA8-8F8D-400C-A375-FA5519B6295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862EEC4-79D4-4075-B6A1-D58316F5BB8F}">
      <dgm:prSet/>
      <dgm:spPr/>
      <dgm:t>
        <a:bodyPr/>
        <a:lstStyle/>
        <a:p>
          <a:r>
            <a:rPr lang="en-US"/>
            <a:t>View yourself as a college student</a:t>
          </a:r>
        </a:p>
      </dgm:t>
    </dgm:pt>
    <dgm:pt modelId="{00FC4A92-C642-4A6C-A76E-819E333D3147}" type="parTrans" cxnId="{B2D44BB9-529B-4C3A-9C59-A1D1E0C2DB75}">
      <dgm:prSet/>
      <dgm:spPr/>
      <dgm:t>
        <a:bodyPr/>
        <a:lstStyle/>
        <a:p>
          <a:endParaRPr lang="en-US"/>
        </a:p>
      </dgm:t>
    </dgm:pt>
    <dgm:pt modelId="{C36D38FD-4A68-408C-9A25-5D65B33E3D81}" type="sibTrans" cxnId="{B2D44BB9-529B-4C3A-9C59-A1D1E0C2DB75}">
      <dgm:prSet/>
      <dgm:spPr/>
      <dgm:t>
        <a:bodyPr/>
        <a:lstStyle/>
        <a:p>
          <a:endParaRPr lang="en-US"/>
        </a:p>
      </dgm:t>
    </dgm:pt>
    <dgm:pt modelId="{982D7DD0-F142-4E9C-B906-170BD0B1372E}">
      <dgm:prSet/>
      <dgm:spPr/>
      <dgm:t>
        <a:bodyPr/>
        <a:lstStyle/>
        <a:p>
          <a:r>
            <a:rPr lang="en-US"/>
            <a:t>Bring your best game every day</a:t>
          </a:r>
        </a:p>
      </dgm:t>
    </dgm:pt>
    <dgm:pt modelId="{B0FD4253-B759-4AFA-B635-E381904B91BD}" type="parTrans" cxnId="{A66E1D11-77EA-43ED-873E-F832855A2EE9}">
      <dgm:prSet/>
      <dgm:spPr/>
      <dgm:t>
        <a:bodyPr/>
        <a:lstStyle/>
        <a:p>
          <a:endParaRPr lang="en-US"/>
        </a:p>
      </dgm:t>
    </dgm:pt>
    <dgm:pt modelId="{A3E3539D-7B76-46F1-8DF0-65CB55A867B9}" type="sibTrans" cxnId="{A66E1D11-77EA-43ED-873E-F832855A2EE9}">
      <dgm:prSet/>
      <dgm:spPr/>
      <dgm:t>
        <a:bodyPr/>
        <a:lstStyle/>
        <a:p>
          <a:endParaRPr lang="en-US"/>
        </a:p>
      </dgm:t>
    </dgm:pt>
    <dgm:pt modelId="{CA0152D4-A50B-4D8E-BC0E-7913FC71E7CD}">
      <dgm:prSet/>
      <dgm:spPr/>
      <dgm:t>
        <a:bodyPr/>
        <a:lstStyle/>
        <a:p>
          <a:r>
            <a:rPr lang="en-US"/>
            <a:t>Approaches to Teaching and Learning</a:t>
          </a:r>
        </a:p>
      </dgm:t>
    </dgm:pt>
    <dgm:pt modelId="{27D60AB9-AA40-40EA-8FFA-AAF104D13F5E}" type="parTrans" cxnId="{F4B947AA-A09E-4FFB-A14C-C2D364BAEEFB}">
      <dgm:prSet/>
      <dgm:spPr/>
      <dgm:t>
        <a:bodyPr/>
        <a:lstStyle/>
        <a:p>
          <a:endParaRPr lang="en-US"/>
        </a:p>
      </dgm:t>
    </dgm:pt>
    <dgm:pt modelId="{7AB2FB5B-875A-410D-ACBC-0D42D9E3C24B}" type="sibTrans" cxnId="{F4B947AA-A09E-4FFB-A14C-C2D364BAEEFB}">
      <dgm:prSet/>
      <dgm:spPr/>
      <dgm:t>
        <a:bodyPr/>
        <a:lstStyle/>
        <a:p>
          <a:endParaRPr lang="en-US"/>
        </a:p>
      </dgm:t>
    </dgm:pt>
    <dgm:pt modelId="{0DD6630B-EE9C-4221-B459-762BD28B83A1}">
      <dgm:prSet/>
      <dgm:spPr/>
      <dgm:t>
        <a:bodyPr/>
        <a:lstStyle/>
        <a:p>
          <a:r>
            <a:rPr lang="en-US"/>
            <a:t>Theoretical understanding to analyze and evaluate</a:t>
          </a:r>
        </a:p>
      </dgm:t>
    </dgm:pt>
    <dgm:pt modelId="{9AB824C1-B2C5-42F5-A752-2D267C8DFACC}" type="parTrans" cxnId="{0B7E5ECF-FD26-458D-9392-70AB1A777C09}">
      <dgm:prSet/>
      <dgm:spPr/>
      <dgm:t>
        <a:bodyPr/>
        <a:lstStyle/>
        <a:p>
          <a:endParaRPr lang="en-US"/>
        </a:p>
      </dgm:t>
    </dgm:pt>
    <dgm:pt modelId="{C996487B-9500-454E-A84B-E907DD9C481D}" type="sibTrans" cxnId="{0B7E5ECF-FD26-458D-9392-70AB1A777C09}">
      <dgm:prSet/>
      <dgm:spPr/>
      <dgm:t>
        <a:bodyPr/>
        <a:lstStyle/>
        <a:p>
          <a:endParaRPr lang="en-US"/>
        </a:p>
      </dgm:t>
    </dgm:pt>
    <dgm:pt modelId="{4E1A83BD-4C53-43F2-9357-4945B7539117}">
      <dgm:prSet/>
      <dgm:spPr/>
      <dgm:t>
        <a:bodyPr/>
        <a:lstStyle/>
        <a:p>
          <a:r>
            <a:rPr lang="en-US"/>
            <a:t>Deep knowledge to put forth and debate assertions</a:t>
          </a:r>
        </a:p>
      </dgm:t>
    </dgm:pt>
    <dgm:pt modelId="{DFDF38BE-D1C2-4531-8D0C-B8BB3D1C5CAA}" type="parTrans" cxnId="{744EF933-97C9-45C6-85CF-3BDC5EBE9957}">
      <dgm:prSet/>
      <dgm:spPr/>
      <dgm:t>
        <a:bodyPr/>
        <a:lstStyle/>
        <a:p>
          <a:endParaRPr lang="en-US"/>
        </a:p>
      </dgm:t>
    </dgm:pt>
    <dgm:pt modelId="{0D15E557-BB67-4CAF-BA2B-B4DD8A3E3A4F}" type="sibTrans" cxnId="{744EF933-97C9-45C6-85CF-3BDC5EBE9957}">
      <dgm:prSet/>
      <dgm:spPr/>
      <dgm:t>
        <a:bodyPr/>
        <a:lstStyle/>
        <a:p>
          <a:endParaRPr lang="en-US"/>
        </a:p>
      </dgm:t>
    </dgm:pt>
    <dgm:pt modelId="{66476E4D-3736-4C54-8B85-6210832D0D4A}">
      <dgm:prSet/>
      <dgm:spPr/>
      <dgm:t>
        <a:bodyPr/>
        <a:lstStyle/>
        <a:p>
          <a:r>
            <a:rPr lang="en-US"/>
            <a:t>Explain richly from divergent viewpoints</a:t>
          </a:r>
        </a:p>
      </dgm:t>
    </dgm:pt>
    <dgm:pt modelId="{58CE5F21-0CD5-4F52-9FFD-9A332BF93A0F}" type="parTrans" cxnId="{DF64DBC5-0A60-40A0-A7DD-FCBA9FD83957}">
      <dgm:prSet/>
      <dgm:spPr/>
      <dgm:t>
        <a:bodyPr/>
        <a:lstStyle/>
        <a:p>
          <a:endParaRPr lang="en-US"/>
        </a:p>
      </dgm:t>
    </dgm:pt>
    <dgm:pt modelId="{28A925DB-2A44-4759-9B3E-5FA87EE3BCC8}" type="sibTrans" cxnId="{DF64DBC5-0A60-40A0-A7DD-FCBA9FD83957}">
      <dgm:prSet/>
      <dgm:spPr/>
      <dgm:t>
        <a:bodyPr/>
        <a:lstStyle/>
        <a:p>
          <a:endParaRPr lang="en-US"/>
        </a:p>
      </dgm:t>
    </dgm:pt>
    <dgm:pt modelId="{1E40CD83-33C7-444D-96F7-3CDBC8C998F2}" type="pres">
      <dgm:prSet presAssocID="{8D5EBAA8-8F8D-400C-A375-FA5519B6295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C135A73-533E-48A6-9CEA-B4CC5A7C5B50}" type="pres">
      <dgm:prSet presAssocID="{D862EEC4-79D4-4075-B6A1-D58316F5BB8F}" presName="hierRoot1" presStyleCnt="0"/>
      <dgm:spPr/>
    </dgm:pt>
    <dgm:pt modelId="{C56988B7-8084-4CCB-9042-FBA03D01FFD0}" type="pres">
      <dgm:prSet presAssocID="{D862EEC4-79D4-4075-B6A1-D58316F5BB8F}" presName="composite" presStyleCnt="0"/>
      <dgm:spPr/>
    </dgm:pt>
    <dgm:pt modelId="{1BA91F7C-5A8D-4DED-9791-9538C4EA59BB}" type="pres">
      <dgm:prSet presAssocID="{D862EEC4-79D4-4075-B6A1-D58316F5BB8F}" presName="background" presStyleLbl="node0" presStyleIdx="0" presStyleCnt="3"/>
      <dgm:spPr/>
    </dgm:pt>
    <dgm:pt modelId="{FC80630D-B529-4C85-B76C-49CB2E54D624}" type="pres">
      <dgm:prSet presAssocID="{D862EEC4-79D4-4075-B6A1-D58316F5BB8F}" presName="text" presStyleLbl="fgAcc0" presStyleIdx="0" presStyleCnt="3">
        <dgm:presLayoutVars>
          <dgm:chPref val="3"/>
        </dgm:presLayoutVars>
      </dgm:prSet>
      <dgm:spPr/>
    </dgm:pt>
    <dgm:pt modelId="{617C7A1E-7AF4-4F12-84A2-09C56A9D689E}" type="pres">
      <dgm:prSet presAssocID="{D862EEC4-79D4-4075-B6A1-D58316F5BB8F}" presName="hierChild2" presStyleCnt="0"/>
      <dgm:spPr/>
    </dgm:pt>
    <dgm:pt modelId="{FA8D066E-8FBF-4CA2-94AE-E1F861260C6B}" type="pres">
      <dgm:prSet presAssocID="{982D7DD0-F142-4E9C-B906-170BD0B1372E}" presName="hierRoot1" presStyleCnt="0"/>
      <dgm:spPr/>
    </dgm:pt>
    <dgm:pt modelId="{084639F2-0DE9-4E14-9764-3E7ADE1DB755}" type="pres">
      <dgm:prSet presAssocID="{982D7DD0-F142-4E9C-B906-170BD0B1372E}" presName="composite" presStyleCnt="0"/>
      <dgm:spPr/>
    </dgm:pt>
    <dgm:pt modelId="{73D7A267-5C5E-4463-99BD-BCEBECD71CA7}" type="pres">
      <dgm:prSet presAssocID="{982D7DD0-F142-4E9C-B906-170BD0B1372E}" presName="background" presStyleLbl="node0" presStyleIdx="1" presStyleCnt="3"/>
      <dgm:spPr/>
    </dgm:pt>
    <dgm:pt modelId="{4D41CB79-AA20-48FE-95BF-F70863924299}" type="pres">
      <dgm:prSet presAssocID="{982D7DD0-F142-4E9C-B906-170BD0B1372E}" presName="text" presStyleLbl="fgAcc0" presStyleIdx="1" presStyleCnt="3">
        <dgm:presLayoutVars>
          <dgm:chPref val="3"/>
        </dgm:presLayoutVars>
      </dgm:prSet>
      <dgm:spPr/>
    </dgm:pt>
    <dgm:pt modelId="{3B61604E-50C2-4789-8AB9-2D41A31FFADF}" type="pres">
      <dgm:prSet presAssocID="{982D7DD0-F142-4E9C-B906-170BD0B1372E}" presName="hierChild2" presStyleCnt="0"/>
      <dgm:spPr/>
    </dgm:pt>
    <dgm:pt modelId="{FF346293-AD69-459C-9A8C-2D0784ADD691}" type="pres">
      <dgm:prSet presAssocID="{CA0152D4-A50B-4D8E-BC0E-7913FC71E7CD}" presName="hierRoot1" presStyleCnt="0"/>
      <dgm:spPr/>
    </dgm:pt>
    <dgm:pt modelId="{1E55C274-9091-4FC9-BC52-B59E8723E0A8}" type="pres">
      <dgm:prSet presAssocID="{CA0152D4-A50B-4D8E-BC0E-7913FC71E7CD}" presName="composite" presStyleCnt="0"/>
      <dgm:spPr/>
    </dgm:pt>
    <dgm:pt modelId="{9360FF20-31FD-40D2-AB66-6040C9DA07CC}" type="pres">
      <dgm:prSet presAssocID="{CA0152D4-A50B-4D8E-BC0E-7913FC71E7CD}" presName="background" presStyleLbl="node0" presStyleIdx="2" presStyleCnt="3"/>
      <dgm:spPr/>
    </dgm:pt>
    <dgm:pt modelId="{515B5A52-DDED-47A4-874C-5D378DE02703}" type="pres">
      <dgm:prSet presAssocID="{CA0152D4-A50B-4D8E-BC0E-7913FC71E7CD}" presName="text" presStyleLbl="fgAcc0" presStyleIdx="2" presStyleCnt="3">
        <dgm:presLayoutVars>
          <dgm:chPref val="3"/>
        </dgm:presLayoutVars>
      </dgm:prSet>
      <dgm:spPr/>
    </dgm:pt>
    <dgm:pt modelId="{64D5D79C-C31C-46A8-81E9-9540144B9D40}" type="pres">
      <dgm:prSet presAssocID="{CA0152D4-A50B-4D8E-BC0E-7913FC71E7CD}" presName="hierChild2" presStyleCnt="0"/>
      <dgm:spPr/>
    </dgm:pt>
    <dgm:pt modelId="{0B401440-B651-4FDE-90F7-751FC61F1826}" type="pres">
      <dgm:prSet presAssocID="{9AB824C1-B2C5-42F5-A752-2D267C8DFACC}" presName="Name10" presStyleLbl="parChTrans1D2" presStyleIdx="0" presStyleCnt="3"/>
      <dgm:spPr/>
    </dgm:pt>
    <dgm:pt modelId="{DD13125E-49C1-4CC8-805F-79BC47AE4916}" type="pres">
      <dgm:prSet presAssocID="{0DD6630B-EE9C-4221-B459-762BD28B83A1}" presName="hierRoot2" presStyleCnt="0"/>
      <dgm:spPr/>
    </dgm:pt>
    <dgm:pt modelId="{F3340753-DDB6-45C8-982C-99154D744E92}" type="pres">
      <dgm:prSet presAssocID="{0DD6630B-EE9C-4221-B459-762BD28B83A1}" presName="composite2" presStyleCnt="0"/>
      <dgm:spPr/>
    </dgm:pt>
    <dgm:pt modelId="{C489B7F2-9359-4B8F-8DE7-9183663D103D}" type="pres">
      <dgm:prSet presAssocID="{0DD6630B-EE9C-4221-B459-762BD28B83A1}" presName="background2" presStyleLbl="node2" presStyleIdx="0" presStyleCnt="3"/>
      <dgm:spPr/>
    </dgm:pt>
    <dgm:pt modelId="{B0B80E14-A7AA-4177-B695-84FAB9DFF2F9}" type="pres">
      <dgm:prSet presAssocID="{0DD6630B-EE9C-4221-B459-762BD28B83A1}" presName="text2" presStyleLbl="fgAcc2" presStyleIdx="0" presStyleCnt="3">
        <dgm:presLayoutVars>
          <dgm:chPref val="3"/>
        </dgm:presLayoutVars>
      </dgm:prSet>
      <dgm:spPr/>
    </dgm:pt>
    <dgm:pt modelId="{3941FACE-7CFE-497C-B96A-D73A1D0C9C52}" type="pres">
      <dgm:prSet presAssocID="{0DD6630B-EE9C-4221-B459-762BD28B83A1}" presName="hierChild3" presStyleCnt="0"/>
      <dgm:spPr/>
    </dgm:pt>
    <dgm:pt modelId="{CE8E4122-0857-403C-9337-BB124E8B71D2}" type="pres">
      <dgm:prSet presAssocID="{DFDF38BE-D1C2-4531-8D0C-B8BB3D1C5CAA}" presName="Name10" presStyleLbl="parChTrans1D2" presStyleIdx="1" presStyleCnt="3"/>
      <dgm:spPr/>
    </dgm:pt>
    <dgm:pt modelId="{C136CD43-D9D4-4056-A26F-F690E431AB95}" type="pres">
      <dgm:prSet presAssocID="{4E1A83BD-4C53-43F2-9357-4945B7539117}" presName="hierRoot2" presStyleCnt="0"/>
      <dgm:spPr/>
    </dgm:pt>
    <dgm:pt modelId="{C0A833B0-3FA9-4E28-AF22-E4EF8D33DC25}" type="pres">
      <dgm:prSet presAssocID="{4E1A83BD-4C53-43F2-9357-4945B7539117}" presName="composite2" presStyleCnt="0"/>
      <dgm:spPr/>
    </dgm:pt>
    <dgm:pt modelId="{CE70D12B-2CD5-4300-BA20-6AF279106246}" type="pres">
      <dgm:prSet presAssocID="{4E1A83BD-4C53-43F2-9357-4945B7539117}" presName="background2" presStyleLbl="node2" presStyleIdx="1" presStyleCnt="3"/>
      <dgm:spPr/>
    </dgm:pt>
    <dgm:pt modelId="{E93C93B4-B5AB-4177-B5BA-CAA47F91C5BB}" type="pres">
      <dgm:prSet presAssocID="{4E1A83BD-4C53-43F2-9357-4945B7539117}" presName="text2" presStyleLbl="fgAcc2" presStyleIdx="1" presStyleCnt="3">
        <dgm:presLayoutVars>
          <dgm:chPref val="3"/>
        </dgm:presLayoutVars>
      </dgm:prSet>
      <dgm:spPr/>
    </dgm:pt>
    <dgm:pt modelId="{AA34984B-8920-4AB0-8D94-A41FDF20A8C1}" type="pres">
      <dgm:prSet presAssocID="{4E1A83BD-4C53-43F2-9357-4945B7539117}" presName="hierChild3" presStyleCnt="0"/>
      <dgm:spPr/>
    </dgm:pt>
    <dgm:pt modelId="{ED2F3E44-70B6-4FED-B172-DEF80DF4F0D1}" type="pres">
      <dgm:prSet presAssocID="{58CE5F21-0CD5-4F52-9FFD-9A332BF93A0F}" presName="Name10" presStyleLbl="parChTrans1D2" presStyleIdx="2" presStyleCnt="3"/>
      <dgm:spPr/>
    </dgm:pt>
    <dgm:pt modelId="{99DE717A-D2E0-4630-A445-07742E9F5714}" type="pres">
      <dgm:prSet presAssocID="{66476E4D-3736-4C54-8B85-6210832D0D4A}" presName="hierRoot2" presStyleCnt="0"/>
      <dgm:spPr/>
    </dgm:pt>
    <dgm:pt modelId="{46EC32EF-93DF-4282-B887-1DEC0B8FCF16}" type="pres">
      <dgm:prSet presAssocID="{66476E4D-3736-4C54-8B85-6210832D0D4A}" presName="composite2" presStyleCnt="0"/>
      <dgm:spPr/>
    </dgm:pt>
    <dgm:pt modelId="{A6BCCC8F-E8C6-4645-8338-88EE9603C313}" type="pres">
      <dgm:prSet presAssocID="{66476E4D-3736-4C54-8B85-6210832D0D4A}" presName="background2" presStyleLbl="node2" presStyleIdx="2" presStyleCnt="3"/>
      <dgm:spPr/>
    </dgm:pt>
    <dgm:pt modelId="{779DAAC6-8BD0-4993-9F73-C77E25C85D4D}" type="pres">
      <dgm:prSet presAssocID="{66476E4D-3736-4C54-8B85-6210832D0D4A}" presName="text2" presStyleLbl="fgAcc2" presStyleIdx="2" presStyleCnt="3">
        <dgm:presLayoutVars>
          <dgm:chPref val="3"/>
        </dgm:presLayoutVars>
      </dgm:prSet>
      <dgm:spPr/>
    </dgm:pt>
    <dgm:pt modelId="{E1EE3CD7-1FAB-460D-8D89-1D0AC0CEDAFE}" type="pres">
      <dgm:prSet presAssocID="{66476E4D-3736-4C54-8B85-6210832D0D4A}" presName="hierChild3" presStyleCnt="0"/>
      <dgm:spPr/>
    </dgm:pt>
  </dgm:ptLst>
  <dgm:cxnLst>
    <dgm:cxn modelId="{AA6E5500-4B3D-48C1-A69F-ECDD319C3E48}" type="presOf" srcId="{58CE5F21-0CD5-4F52-9FFD-9A332BF93A0F}" destId="{ED2F3E44-70B6-4FED-B172-DEF80DF4F0D1}" srcOrd="0" destOrd="0" presId="urn:microsoft.com/office/officeart/2005/8/layout/hierarchy1"/>
    <dgm:cxn modelId="{A66E1D11-77EA-43ED-873E-F832855A2EE9}" srcId="{8D5EBAA8-8F8D-400C-A375-FA5519B62958}" destId="{982D7DD0-F142-4E9C-B906-170BD0B1372E}" srcOrd="1" destOrd="0" parTransId="{B0FD4253-B759-4AFA-B635-E381904B91BD}" sibTransId="{A3E3539D-7B76-46F1-8DF0-65CB55A867B9}"/>
    <dgm:cxn modelId="{CFE34A1E-B2DC-4A6C-A764-E6639489F87D}" type="presOf" srcId="{4E1A83BD-4C53-43F2-9357-4945B7539117}" destId="{E93C93B4-B5AB-4177-B5BA-CAA47F91C5BB}" srcOrd="0" destOrd="0" presId="urn:microsoft.com/office/officeart/2005/8/layout/hierarchy1"/>
    <dgm:cxn modelId="{744EF933-97C9-45C6-85CF-3BDC5EBE9957}" srcId="{CA0152D4-A50B-4D8E-BC0E-7913FC71E7CD}" destId="{4E1A83BD-4C53-43F2-9357-4945B7539117}" srcOrd="1" destOrd="0" parTransId="{DFDF38BE-D1C2-4531-8D0C-B8BB3D1C5CAA}" sibTransId="{0D15E557-BB67-4CAF-BA2B-B4DD8A3E3A4F}"/>
    <dgm:cxn modelId="{0283313D-DE9A-4BEC-BAA0-2F755B4DDF44}" type="presOf" srcId="{66476E4D-3736-4C54-8B85-6210832D0D4A}" destId="{779DAAC6-8BD0-4993-9F73-C77E25C85D4D}" srcOrd="0" destOrd="0" presId="urn:microsoft.com/office/officeart/2005/8/layout/hierarchy1"/>
    <dgm:cxn modelId="{5DA4A86D-1D74-486D-B302-6AD976971785}" type="presOf" srcId="{8D5EBAA8-8F8D-400C-A375-FA5519B62958}" destId="{1E40CD83-33C7-444D-96F7-3CDBC8C998F2}" srcOrd="0" destOrd="0" presId="urn:microsoft.com/office/officeart/2005/8/layout/hierarchy1"/>
    <dgm:cxn modelId="{B1FBF879-3E5E-4379-86A5-D330F2F4247E}" type="presOf" srcId="{0DD6630B-EE9C-4221-B459-762BD28B83A1}" destId="{B0B80E14-A7AA-4177-B695-84FAB9DFF2F9}" srcOrd="0" destOrd="0" presId="urn:microsoft.com/office/officeart/2005/8/layout/hierarchy1"/>
    <dgm:cxn modelId="{959F1795-28E2-45E4-9936-C0779E583A4E}" type="presOf" srcId="{D862EEC4-79D4-4075-B6A1-D58316F5BB8F}" destId="{FC80630D-B529-4C85-B76C-49CB2E54D624}" srcOrd="0" destOrd="0" presId="urn:microsoft.com/office/officeart/2005/8/layout/hierarchy1"/>
    <dgm:cxn modelId="{C9D7589B-1895-48A6-81C9-CAC95689FA1B}" type="presOf" srcId="{DFDF38BE-D1C2-4531-8D0C-B8BB3D1C5CAA}" destId="{CE8E4122-0857-403C-9337-BB124E8B71D2}" srcOrd="0" destOrd="0" presId="urn:microsoft.com/office/officeart/2005/8/layout/hierarchy1"/>
    <dgm:cxn modelId="{5AAC10A8-5E8E-4BA4-9E9A-0E4BA88E964D}" type="presOf" srcId="{CA0152D4-A50B-4D8E-BC0E-7913FC71E7CD}" destId="{515B5A52-DDED-47A4-874C-5D378DE02703}" srcOrd="0" destOrd="0" presId="urn:microsoft.com/office/officeart/2005/8/layout/hierarchy1"/>
    <dgm:cxn modelId="{F4B947AA-A09E-4FFB-A14C-C2D364BAEEFB}" srcId="{8D5EBAA8-8F8D-400C-A375-FA5519B62958}" destId="{CA0152D4-A50B-4D8E-BC0E-7913FC71E7CD}" srcOrd="2" destOrd="0" parTransId="{27D60AB9-AA40-40EA-8FFA-AAF104D13F5E}" sibTransId="{7AB2FB5B-875A-410D-ACBC-0D42D9E3C24B}"/>
    <dgm:cxn modelId="{B2D44BB9-529B-4C3A-9C59-A1D1E0C2DB75}" srcId="{8D5EBAA8-8F8D-400C-A375-FA5519B62958}" destId="{D862EEC4-79D4-4075-B6A1-D58316F5BB8F}" srcOrd="0" destOrd="0" parTransId="{00FC4A92-C642-4A6C-A76E-819E333D3147}" sibTransId="{C36D38FD-4A68-408C-9A25-5D65B33E3D81}"/>
    <dgm:cxn modelId="{DF64DBC5-0A60-40A0-A7DD-FCBA9FD83957}" srcId="{CA0152D4-A50B-4D8E-BC0E-7913FC71E7CD}" destId="{66476E4D-3736-4C54-8B85-6210832D0D4A}" srcOrd="2" destOrd="0" parTransId="{58CE5F21-0CD5-4F52-9FFD-9A332BF93A0F}" sibTransId="{28A925DB-2A44-4759-9B3E-5FA87EE3BCC8}"/>
    <dgm:cxn modelId="{0B7E5ECF-FD26-458D-9392-70AB1A777C09}" srcId="{CA0152D4-A50B-4D8E-BC0E-7913FC71E7CD}" destId="{0DD6630B-EE9C-4221-B459-762BD28B83A1}" srcOrd="0" destOrd="0" parTransId="{9AB824C1-B2C5-42F5-A752-2D267C8DFACC}" sibTransId="{C996487B-9500-454E-A84B-E907DD9C481D}"/>
    <dgm:cxn modelId="{853152E4-3C1F-4B4F-934B-1F976817F763}" type="presOf" srcId="{9AB824C1-B2C5-42F5-A752-2D267C8DFACC}" destId="{0B401440-B651-4FDE-90F7-751FC61F1826}" srcOrd="0" destOrd="0" presId="urn:microsoft.com/office/officeart/2005/8/layout/hierarchy1"/>
    <dgm:cxn modelId="{0EC675FB-012D-4617-972F-BBE1D932FB83}" type="presOf" srcId="{982D7DD0-F142-4E9C-B906-170BD0B1372E}" destId="{4D41CB79-AA20-48FE-95BF-F70863924299}" srcOrd="0" destOrd="0" presId="urn:microsoft.com/office/officeart/2005/8/layout/hierarchy1"/>
    <dgm:cxn modelId="{D5852538-03A8-4747-8C61-8BCBDB51A530}" type="presParOf" srcId="{1E40CD83-33C7-444D-96F7-3CDBC8C998F2}" destId="{1C135A73-533E-48A6-9CEA-B4CC5A7C5B50}" srcOrd="0" destOrd="0" presId="urn:microsoft.com/office/officeart/2005/8/layout/hierarchy1"/>
    <dgm:cxn modelId="{A8334162-1AC2-42CB-9F80-4B721744DB98}" type="presParOf" srcId="{1C135A73-533E-48A6-9CEA-B4CC5A7C5B50}" destId="{C56988B7-8084-4CCB-9042-FBA03D01FFD0}" srcOrd="0" destOrd="0" presId="urn:microsoft.com/office/officeart/2005/8/layout/hierarchy1"/>
    <dgm:cxn modelId="{9DF27060-D320-463B-974E-A130B37552F9}" type="presParOf" srcId="{C56988B7-8084-4CCB-9042-FBA03D01FFD0}" destId="{1BA91F7C-5A8D-4DED-9791-9538C4EA59BB}" srcOrd="0" destOrd="0" presId="urn:microsoft.com/office/officeart/2005/8/layout/hierarchy1"/>
    <dgm:cxn modelId="{8B04C55C-BAAE-4152-983F-B407F6F5AE34}" type="presParOf" srcId="{C56988B7-8084-4CCB-9042-FBA03D01FFD0}" destId="{FC80630D-B529-4C85-B76C-49CB2E54D624}" srcOrd="1" destOrd="0" presId="urn:microsoft.com/office/officeart/2005/8/layout/hierarchy1"/>
    <dgm:cxn modelId="{B8A9E7D7-5343-4D2C-9925-4F502A279037}" type="presParOf" srcId="{1C135A73-533E-48A6-9CEA-B4CC5A7C5B50}" destId="{617C7A1E-7AF4-4F12-84A2-09C56A9D689E}" srcOrd="1" destOrd="0" presId="urn:microsoft.com/office/officeart/2005/8/layout/hierarchy1"/>
    <dgm:cxn modelId="{77FC7986-2ECA-4FEF-A6F3-4B0A873CF21B}" type="presParOf" srcId="{1E40CD83-33C7-444D-96F7-3CDBC8C998F2}" destId="{FA8D066E-8FBF-4CA2-94AE-E1F861260C6B}" srcOrd="1" destOrd="0" presId="urn:microsoft.com/office/officeart/2005/8/layout/hierarchy1"/>
    <dgm:cxn modelId="{C536AAAC-4C50-4B4E-A2D1-4E19E7966359}" type="presParOf" srcId="{FA8D066E-8FBF-4CA2-94AE-E1F861260C6B}" destId="{084639F2-0DE9-4E14-9764-3E7ADE1DB755}" srcOrd="0" destOrd="0" presId="urn:microsoft.com/office/officeart/2005/8/layout/hierarchy1"/>
    <dgm:cxn modelId="{9393A9A3-0FCD-4D98-A327-AA399B6689E6}" type="presParOf" srcId="{084639F2-0DE9-4E14-9764-3E7ADE1DB755}" destId="{73D7A267-5C5E-4463-99BD-BCEBECD71CA7}" srcOrd="0" destOrd="0" presId="urn:microsoft.com/office/officeart/2005/8/layout/hierarchy1"/>
    <dgm:cxn modelId="{275E7AA3-1035-4DA3-B99B-DDD1C9E85F28}" type="presParOf" srcId="{084639F2-0DE9-4E14-9764-3E7ADE1DB755}" destId="{4D41CB79-AA20-48FE-95BF-F70863924299}" srcOrd="1" destOrd="0" presId="urn:microsoft.com/office/officeart/2005/8/layout/hierarchy1"/>
    <dgm:cxn modelId="{B8114B4D-1190-4B56-9150-AB916D7E2AF5}" type="presParOf" srcId="{FA8D066E-8FBF-4CA2-94AE-E1F861260C6B}" destId="{3B61604E-50C2-4789-8AB9-2D41A31FFADF}" srcOrd="1" destOrd="0" presId="urn:microsoft.com/office/officeart/2005/8/layout/hierarchy1"/>
    <dgm:cxn modelId="{E123D315-9DE7-4732-A325-E7B304888796}" type="presParOf" srcId="{1E40CD83-33C7-444D-96F7-3CDBC8C998F2}" destId="{FF346293-AD69-459C-9A8C-2D0784ADD691}" srcOrd="2" destOrd="0" presId="urn:microsoft.com/office/officeart/2005/8/layout/hierarchy1"/>
    <dgm:cxn modelId="{C7F28F5B-B206-4639-B014-0DF3633426D4}" type="presParOf" srcId="{FF346293-AD69-459C-9A8C-2D0784ADD691}" destId="{1E55C274-9091-4FC9-BC52-B59E8723E0A8}" srcOrd="0" destOrd="0" presId="urn:microsoft.com/office/officeart/2005/8/layout/hierarchy1"/>
    <dgm:cxn modelId="{06C17507-470C-469D-BFEC-CEB18C2BE812}" type="presParOf" srcId="{1E55C274-9091-4FC9-BC52-B59E8723E0A8}" destId="{9360FF20-31FD-40D2-AB66-6040C9DA07CC}" srcOrd="0" destOrd="0" presId="urn:microsoft.com/office/officeart/2005/8/layout/hierarchy1"/>
    <dgm:cxn modelId="{44CD5EC9-96CD-4C3D-8089-E1ADC8385629}" type="presParOf" srcId="{1E55C274-9091-4FC9-BC52-B59E8723E0A8}" destId="{515B5A52-DDED-47A4-874C-5D378DE02703}" srcOrd="1" destOrd="0" presId="urn:microsoft.com/office/officeart/2005/8/layout/hierarchy1"/>
    <dgm:cxn modelId="{4C476AB6-9989-4DB7-8E56-E053C132FEEC}" type="presParOf" srcId="{FF346293-AD69-459C-9A8C-2D0784ADD691}" destId="{64D5D79C-C31C-46A8-81E9-9540144B9D40}" srcOrd="1" destOrd="0" presId="urn:microsoft.com/office/officeart/2005/8/layout/hierarchy1"/>
    <dgm:cxn modelId="{6447CF69-0DF2-4E7C-AB4B-1BD551DB2A6B}" type="presParOf" srcId="{64D5D79C-C31C-46A8-81E9-9540144B9D40}" destId="{0B401440-B651-4FDE-90F7-751FC61F1826}" srcOrd="0" destOrd="0" presId="urn:microsoft.com/office/officeart/2005/8/layout/hierarchy1"/>
    <dgm:cxn modelId="{BCD1E79E-3A61-4119-B7BE-778181F79D4A}" type="presParOf" srcId="{64D5D79C-C31C-46A8-81E9-9540144B9D40}" destId="{DD13125E-49C1-4CC8-805F-79BC47AE4916}" srcOrd="1" destOrd="0" presId="urn:microsoft.com/office/officeart/2005/8/layout/hierarchy1"/>
    <dgm:cxn modelId="{877995F6-63E2-429E-98FA-E49F1807D38A}" type="presParOf" srcId="{DD13125E-49C1-4CC8-805F-79BC47AE4916}" destId="{F3340753-DDB6-45C8-982C-99154D744E92}" srcOrd="0" destOrd="0" presId="urn:microsoft.com/office/officeart/2005/8/layout/hierarchy1"/>
    <dgm:cxn modelId="{10E72033-DFC3-49EA-8091-D85044E01D60}" type="presParOf" srcId="{F3340753-DDB6-45C8-982C-99154D744E92}" destId="{C489B7F2-9359-4B8F-8DE7-9183663D103D}" srcOrd="0" destOrd="0" presId="urn:microsoft.com/office/officeart/2005/8/layout/hierarchy1"/>
    <dgm:cxn modelId="{7B730556-98B8-4E38-A51B-BA3CDFCCA036}" type="presParOf" srcId="{F3340753-DDB6-45C8-982C-99154D744E92}" destId="{B0B80E14-A7AA-4177-B695-84FAB9DFF2F9}" srcOrd="1" destOrd="0" presId="urn:microsoft.com/office/officeart/2005/8/layout/hierarchy1"/>
    <dgm:cxn modelId="{2E4C84E9-973F-4632-B5D9-6DD2216F417C}" type="presParOf" srcId="{DD13125E-49C1-4CC8-805F-79BC47AE4916}" destId="{3941FACE-7CFE-497C-B96A-D73A1D0C9C52}" srcOrd="1" destOrd="0" presId="urn:microsoft.com/office/officeart/2005/8/layout/hierarchy1"/>
    <dgm:cxn modelId="{55A727A9-3F8E-4D80-94B3-6C3E98E7A82F}" type="presParOf" srcId="{64D5D79C-C31C-46A8-81E9-9540144B9D40}" destId="{CE8E4122-0857-403C-9337-BB124E8B71D2}" srcOrd="2" destOrd="0" presId="urn:microsoft.com/office/officeart/2005/8/layout/hierarchy1"/>
    <dgm:cxn modelId="{0282EE68-CF01-4A13-A224-84945C05DA5E}" type="presParOf" srcId="{64D5D79C-C31C-46A8-81E9-9540144B9D40}" destId="{C136CD43-D9D4-4056-A26F-F690E431AB95}" srcOrd="3" destOrd="0" presId="urn:microsoft.com/office/officeart/2005/8/layout/hierarchy1"/>
    <dgm:cxn modelId="{613AD4A8-AB6C-4A35-BC06-4B412B2E4980}" type="presParOf" srcId="{C136CD43-D9D4-4056-A26F-F690E431AB95}" destId="{C0A833B0-3FA9-4E28-AF22-E4EF8D33DC25}" srcOrd="0" destOrd="0" presId="urn:microsoft.com/office/officeart/2005/8/layout/hierarchy1"/>
    <dgm:cxn modelId="{A9443AB0-E550-47D4-8B6F-5E117CB6C583}" type="presParOf" srcId="{C0A833B0-3FA9-4E28-AF22-E4EF8D33DC25}" destId="{CE70D12B-2CD5-4300-BA20-6AF279106246}" srcOrd="0" destOrd="0" presId="urn:microsoft.com/office/officeart/2005/8/layout/hierarchy1"/>
    <dgm:cxn modelId="{58F9D960-F172-49A7-BFE1-F33FB704A0FA}" type="presParOf" srcId="{C0A833B0-3FA9-4E28-AF22-E4EF8D33DC25}" destId="{E93C93B4-B5AB-4177-B5BA-CAA47F91C5BB}" srcOrd="1" destOrd="0" presId="urn:microsoft.com/office/officeart/2005/8/layout/hierarchy1"/>
    <dgm:cxn modelId="{EE78B1E1-A8CC-48EB-BC0C-8257853C3323}" type="presParOf" srcId="{C136CD43-D9D4-4056-A26F-F690E431AB95}" destId="{AA34984B-8920-4AB0-8D94-A41FDF20A8C1}" srcOrd="1" destOrd="0" presId="urn:microsoft.com/office/officeart/2005/8/layout/hierarchy1"/>
    <dgm:cxn modelId="{97A13FA2-E41A-4FDF-A0E0-8389D732B6CF}" type="presParOf" srcId="{64D5D79C-C31C-46A8-81E9-9540144B9D40}" destId="{ED2F3E44-70B6-4FED-B172-DEF80DF4F0D1}" srcOrd="4" destOrd="0" presId="urn:microsoft.com/office/officeart/2005/8/layout/hierarchy1"/>
    <dgm:cxn modelId="{57078032-CA58-40F1-A4FB-0C5C39172A92}" type="presParOf" srcId="{64D5D79C-C31C-46A8-81E9-9540144B9D40}" destId="{99DE717A-D2E0-4630-A445-07742E9F5714}" srcOrd="5" destOrd="0" presId="urn:microsoft.com/office/officeart/2005/8/layout/hierarchy1"/>
    <dgm:cxn modelId="{0D758114-16AD-4278-9AE8-3D413B6C1500}" type="presParOf" srcId="{99DE717A-D2E0-4630-A445-07742E9F5714}" destId="{46EC32EF-93DF-4282-B887-1DEC0B8FCF16}" srcOrd="0" destOrd="0" presId="urn:microsoft.com/office/officeart/2005/8/layout/hierarchy1"/>
    <dgm:cxn modelId="{90F020A3-E3D0-4670-AAE7-E812636C41D6}" type="presParOf" srcId="{46EC32EF-93DF-4282-B887-1DEC0B8FCF16}" destId="{A6BCCC8F-E8C6-4645-8338-88EE9603C313}" srcOrd="0" destOrd="0" presId="urn:microsoft.com/office/officeart/2005/8/layout/hierarchy1"/>
    <dgm:cxn modelId="{F557831B-1DEC-43AA-B33B-7E7CE7788317}" type="presParOf" srcId="{46EC32EF-93DF-4282-B887-1DEC0B8FCF16}" destId="{779DAAC6-8BD0-4993-9F73-C77E25C85D4D}" srcOrd="1" destOrd="0" presId="urn:microsoft.com/office/officeart/2005/8/layout/hierarchy1"/>
    <dgm:cxn modelId="{ACC42202-AEC8-4C38-A5C5-F9CD0CBC08DB}" type="presParOf" srcId="{99DE717A-D2E0-4630-A445-07742E9F5714}" destId="{E1EE3CD7-1FAB-460D-8D89-1D0AC0CEDAF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71C8A47-CE74-4BA5-8BF8-B7CE8A07B52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EBA503F-2D7D-4ACF-A9D2-93A7690FEBE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Study for depth of understanding and connections among concepts that may not immediately appear related</a:t>
          </a:r>
        </a:p>
      </dgm:t>
    </dgm:pt>
    <dgm:pt modelId="{8B1F4077-284C-41D9-AC30-E4D59906DF99}" type="parTrans" cxnId="{FE42D669-172A-475D-868B-D88A3003BFAA}">
      <dgm:prSet/>
      <dgm:spPr/>
      <dgm:t>
        <a:bodyPr/>
        <a:lstStyle/>
        <a:p>
          <a:endParaRPr lang="en-US"/>
        </a:p>
      </dgm:t>
    </dgm:pt>
    <dgm:pt modelId="{1665CED2-E7DB-47FB-A37D-C6092E89E9A4}" type="sibTrans" cxnId="{FE42D669-172A-475D-868B-D88A3003BFAA}">
      <dgm:prSet/>
      <dgm:spPr/>
      <dgm:t>
        <a:bodyPr/>
        <a:lstStyle/>
        <a:p>
          <a:endParaRPr lang="en-US"/>
        </a:p>
      </dgm:t>
    </dgm:pt>
    <dgm:pt modelId="{565F2879-F857-4A32-BED1-C0D09ADDE06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Each course is vital – You cannot sacrifice one for another</a:t>
          </a:r>
        </a:p>
      </dgm:t>
    </dgm:pt>
    <dgm:pt modelId="{9B40CE12-8CF5-4554-818E-D08453314EC7}" type="parTrans" cxnId="{A94F5104-2A35-44BB-8BD3-4F1DCD929820}">
      <dgm:prSet/>
      <dgm:spPr/>
      <dgm:t>
        <a:bodyPr/>
        <a:lstStyle/>
        <a:p>
          <a:endParaRPr lang="en-US"/>
        </a:p>
      </dgm:t>
    </dgm:pt>
    <dgm:pt modelId="{C0FB297B-10B0-440B-9D35-FB643132DFC1}" type="sibTrans" cxnId="{A94F5104-2A35-44BB-8BD3-4F1DCD929820}">
      <dgm:prSet/>
      <dgm:spPr/>
      <dgm:t>
        <a:bodyPr/>
        <a:lstStyle/>
        <a:p>
          <a:endParaRPr lang="en-US"/>
        </a:p>
      </dgm:t>
    </dgm:pt>
    <dgm:pt modelId="{ED1D8212-2C8F-4BB6-9AE2-A9C978DA92A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Managing your time is critical.  Use a calendar and have a plan for all assignments and assessments</a:t>
          </a:r>
        </a:p>
      </dgm:t>
    </dgm:pt>
    <dgm:pt modelId="{20822C73-252A-4E16-BD99-CFCBB03FDAB4}" type="parTrans" cxnId="{A76C93C2-0039-4694-BD28-4BBCA5A45CAC}">
      <dgm:prSet/>
      <dgm:spPr/>
      <dgm:t>
        <a:bodyPr/>
        <a:lstStyle/>
        <a:p>
          <a:endParaRPr lang="en-US"/>
        </a:p>
      </dgm:t>
    </dgm:pt>
    <dgm:pt modelId="{5E74676B-37C7-445E-9A21-9D2F85B2918F}" type="sibTrans" cxnId="{A76C93C2-0039-4694-BD28-4BBCA5A45CAC}">
      <dgm:prSet/>
      <dgm:spPr/>
      <dgm:t>
        <a:bodyPr/>
        <a:lstStyle/>
        <a:p>
          <a:endParaRPr lang="en-US"/>
        </a:p>
      </dgm:t>
    </dgm:pt>
    <dgm:pt modelId="{AEE8E7CC-4FFB-4CD1-B381-8A7F55E7D9A1}" type="pres">
      <dgm:prSet presAssocID="{D71C8A47-CE74-4BA5-8BF8-B7CE8A07B52C}" presName="root" presStyleCnt="0">
        <dgm:presLayoutVars>
          <dgm:dir/>
          <dgm:resizeHandles val="exact"/>
        </dgm:presLayoutVars>
      </dgm:prSet>
      <dgm:spPr/>
    </dgm:pt>
    <dgm:pt modelId="{82B7B17E-BCD1-4B58-859F-A06FB9AE5349}" type="pres">
      <dgm:prSet presAssocID="{DEBA503F-2D7D-4ACF-A9D2-93A7690FEBEA}" presName="compNode" presStyleCnt="0"/>
      <dgm:spPr/>
    </dgm:pt>
    <dgm:pt modelId="{79919A25-61C7-407A-B6C9-38F11651661D}" type="pres">
      <dgm:prSet presAssocID="{DEBA503F-2D7D-4ACF-A9D2-93A7690FEBEA}" presName="bgRect" presStyleLbl="bgShp" presStyleIdx="0" presStyleCnt="3"/>
      <dgm:spPr/>
    </dgm:pt>
    <dgm:pt modelId="{1C507B2B-227D-4D92-B81D-5733ABFDCB24}" type="pres">
      <dgm:prSet presAssocID="{DEBA503F-2D7D-4ACF-A9D2-93A7690FEBE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D2F24D12-36D2-4214-8D03-2D2CDBA341A9}" type="pres">
      <dgm:prSet presAssocID="{DEBA503F-2D7D-4ACF-A9D2-93A7690FEBEA}" presName="spaceRect" presStyleCnt="0"/>
      <dgm:spPr/>
    </dgm:pt>
    <dgm:pt modelId="{FD1B487A-6DF0-4171-872A-8388B5710B22}" type="pres">
      <dgm:prSet presAssocID="{DEBA503F-2D7D-4ACF-A9D2-93A7690FEBEA}" presName="parTx" presStyleLbl="revTx" presStyleIdx="0" presStyleCnt="3">
        <dgm:presLayoutVars>
          <dgm:chMax val="0"/>
          <dgm:chPref val="0"/>
        </dgm:presLayoutVars>
      </dgm:prSet>
      <dgm:spPr/>
    </dgm:pt>
    <dgm:pt modelId="{221F8F9B-7321-4240-822E-36FACFEF0E0B}" type="pres">
      <dgm:prSet presAssocID="{1665CED2-E7DB-47FB-A37D-C6092E89E9A4}" presName="sibTrans" presStyleCnt="0"/>
      <dgm:spPr/>
    </dgm:pt>
    <dgm:pt modelId="{E8D192A6-0977-4E5A-A1A1-9D7A420E5050}" type="pres">
      <dgm:prSet presAssocID="{565F2879-F857-4A32-BED1-C0D09ADDE069}" presName="compNode" presStyleCnt="0"/>
      <dgm:spPr/>
    </dgm:pt>
    <dgm:pt modelId="{5486A9FC-D8FC-4D47-BE53-666977DB94CD}" type="pres">
      <dgm:prSet presAssocID="{565F2879-F857-4A32-BED1-C0D09ADDE069}" presName="bgRect" presStyleLbl="bgShp" presStyleIdx="1" presStyleCnt="3"/>
      <dgm:spPr/>
    </dgm:pt>
    <dgm:pt modelId="{0F702074-E6B2-4ECC-BE0A-D0305BFA669E}" type="pres">
      <dgm:prSet presAssocID="{565F2879-F857-4A32-BED1-C0D09ADDE06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orkflow"/>
        </a:ext>
      </dgm:extLst>
    </dgm:pt>
    <dgm:pt modelId="{031FAF29-FD83-4F4E-973B-0F1E5183D083}" type="pres">
      <dgm:prSet presAssocID="{565F2879-F857-4A32-BED1-C0D09ADDE069}" presName="spaceRect" presStyleCnt="0"/>
      <dgm:spPr/>
    </dgm:pt>
    <dgm:pt modelId="{4EAC973B-B6A6-45A1-B7EC-AB1BE5ACB180}" type="pres">
      <dgm:prSet presAssocID="{565F2879-F857-4A32-BED1-C0D09ADDE069}" presName="parTx" presStyleLbl="revTx" presStyleIdx="1" presStyleCnt="3">
        <dgm:presLayoutVars>
          <dgm:chMax val="0"/>
          <dgm:chPref val="0"/>
        </dgm:presLayoutVars>
      </dgm:prSet>
      <dgm:spPr/>
    </dgm:pt>
    <dgm:pt modelId="{B8F78CCA-11B3-4742-8FD5-342BD82AF6BD}" type="pres">
      <dgm:prSet presAssocID="{C0FB297B-10B0-440B-9D35-FB643132DFC1}" presName="sibTrans" presStyleCnt="0"/>
      <dgm:spPr/>
    </dgm:pt>
    <dgm:pt modelId="{355E6AA2-E59A-4F67-8D40-1DDA1550B097}" type="pres">
      <dgm:prSet presAssocID="{ED1D8212-2C8F-4BB6-9AE2-A9C978DA92A8}" presName="compNode" presStyleCnt="0"/>
      <dgm:spPr/>
    </dgm:pt>
    <dgm:pt modelId="{8A22AFD1-A820-4289-BABD-4E55478F1661}" type="pres">
      <dgm:prSet presAssocID="{ED1D8212-2C8F-4BB6-9AE2-A9C978DA92A8}" presName="bgRect" presStyleLbl="bgShp" presStyleIdx="2" presStyleCnt="3"/>
      <dgm:spPr/>
    </dgm:pt>
    <dgm:pt modelId="{764BFE2D-D8CD-4626-A4DB-D236574C2A5F}" type="pres">
      <dgm:prSet presAssocID="{ED1D8212-2C8F-4BB6-9AE2-A9C978DA92A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thly calendar"/>
        </a:ext>
      </dgm:extLst>
    </dgm:pt>
    <dgm:pt modelId="{B0216431-C74D-4713-8AE4-A5CA69E36EFA}" type="pres">
      <dgm:prSet presAssocID="{ED1D8212-2C8F-4BB6-9AE2-A9C978DA92A8}" presName="spaceRect" presStyleCnt="0"/>
      <dgm:spPr/>
    </dgm:pt>
    <dgm:pt modelId="{ED236887-D100-476D-8AE1-B440BA448882}" type="pres">
      <dgm:prSet presAssocID="{ED1D8212-2C8F-4BB6-9AE2-A9C978DA92A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94F5104-2A35-44BB-8BD3-4F1DCD929820}" srcId="{D71C8A47-CE74-4BA5-8BF8-B7CE8A07B52C}" destId="{565F2879-F857-4A32-BED1-C0D09ADDE069}" srcOrd="1" destOrd="0" parTransId="{9B40CE12-8CF5-4554-818E-D08453314EC7}" sibTransId="{C0FB297B-10B0-440B-9D35-FB643132DFC1}"/>
    <dgm:cxn modelId="{906F1C17-8AD5-4F68-B055-13919ADCE743}" type="presOf" srcId="{ED1D8212-2C8F-4BB6-9AE2-A9C978DA92A8}" destId="{ED236887-D100-476D-8AE1-B440BA448882}" srcOrd="0" destOrd="0" presId="urn:microsoft.com/office/officeart/2018/2/layout/IconVerticalSolidList"/>
    <dgm:cxn modelId="{FE42D669-172A-475D-868B-D88A3003BFAA}" srcId="{D71C8A47-CE74-4BA5-8BF8-B7CE8A07B52C}" destId="{DEBA503F-2D7D-4ACF-A9D2-93A7690FEBEA}" srcOrd="0" destOrd="0" parTransId="{8B1F4077-284C-41D9-AC30-E4D59906DF99}" sibTransId="{1665CED2-E7DB-47FB-A37D-C6092E89E9A4}"/>
    <dgm:cxn modelId="{AE378253-1B73-4893-9044-907EC17ABF46}" type="presOf" srcId="{565F2879-F857-4A32-BED1-C0D09ADDE069}" destId="{4EAC973B-B6A6-45A1-B7EC-AB1BE5ACB180}" srcOrd="0" destOrd="0" presId="urn:microsoft.com/office/officeart/2018/2/layout/IconVerticalSolidList"/>
    <dgm:cxn modelId="{39825794-0AC6-4EC1-89ED-C4E8D3434D96}" type="presOf" srcId="{DEBA503F-2D7D-4ACF-A9D2-93A7690FEBEA}" destId="{FD1B487A-6DF0-4171-872A-8388B5710B22}" srcOrd="0" destOrd="0" presId="urn:microsoft.com/office/officeart/2018/2/layout/IconVerticalSolidList"/>
    <dgm:cxn modelId="{2E5DC6C1-8BAD-4F6E-932F-7E40508A8AD5}" type="presOf" srcId="{D71C8A47-CE74-4BA5-8BF8-B7CE8A07B52C}" destId="{AEE8E7CC-4FFB-4CD1-B381-8A7F55E7D9A1}" srcOrd="0" destOrd="0" presId="urn:microsoft.com/office/officeart/2018/2/layout/IconVerticalSolidList"/>
    <dgm:cxn modelId="{A76C93C2-0039-4694-BD28-4BBCA5A45CAC}" srcId="{D71C8A47-CE74-4BA5-8BF8-B7CE8A07B52C}" destId="{ED1D8212-2C8F-4BB6-9AE2-A9C978DA92A8}" srcOrd="2" destOrd="0" parTransId="{20822C73-252A-4E16-BD99-CFCBB03FDAB4}" sibTransId="{5E74676B-37C7-445E-9A21-9D2F85B2918F}"/>
    <dgm:cxn modelId="{E082A3B1-E912-46C8-8F9B-DF07BAA8FCB7}" type="presParOf" srcId="{AEE8E7CC-4FFB-4CD1-B381-8A7F55E7D9A1}" destId="{82B7B17E-BCD1-4B58-859F-A06FB9AE5349}" srcOrd="0" destOrd="0" presId="urn:microsoft.com/office/officeart/2018/2/layout/IconVerticalSolidList"/>
    <dgm:cxn modelId="{BD250E4A-4D78-4FBA-ACA3-824C1BAC74EB}" type="presParOf" srcId="{82B7B17E-BCD1-4B58-859F-A06FB9AE5349}" destId="{79919A25-61C7-407A-B6C9-38F11651661D}" srcOrd="0" destOrd="0" presId="urn:microsoft.com/office/officeart/2018/2/layout/IconVerticalSolidList"/>
    <dgm:cxn modelId="{50A7710D-A426-4717-A5AA-5D8EFFC47C52}" type="presParOf" srcId="{82B7B17E-BCD1-4B58-859F-A06FB9AE5349}" destId="{1C507B2B-227D-4D92-B81D-5733ABFDCB24}" srcOrd="1" destOrd="0" presId="urn:microsoft.com/office/officeart/2018/2/layout/IconVerticalSolidList"/>
    <dgm:cxn modelId="{6953F3CF-9234-4C48-AF7A-6674071D6226}" type="presParOf" srcId="{82B7B17E-BCD1-4B58-859F-A06FB9AE5349}" destId="{D2F24D12-36D2-4214-8D03-2D2CDBA341A9}" srcOrd="2" destOrd="0" presId="urn:microsoft.com/office/officeart/2018/2/layout/IconVerticalSolidList"/>
    <dgm:cxn modelId="{78265F08-B811-4432-A48D-AA67AD03AF00}" type="presParOf" srcId="{82B7B17E-BCD1-4B58-859F-A06FB9AE5349}" destId="{FD1B487A-6DF0-4171-872A-8388B5710B22}" srcOrd="3" destOrd="0" presId="urn:microsoft.com/office/officeart/2018/2/layout/IconVerticalSolidList"/>
    <dgm:cxn modelId="{1E9A0EA1-E090-4596-BC69-7FA321CEA820}" type="presParOf" srcId="{AEE8E7CC-4FFB-4CD1-B381-8A7F55E7D9A1}" destId="{221F8F9B-7321-4240-822E-36FACFEF0E0B}" srcOrd="1" destOrd="0" presId="urn:microsoft.com/office/officeart/2018/2/layout/IconVerticalSolidList"/>
    <dgm:cxn modelId="{07E62018-BE28-462A-9DD0-7FECE327D103}" type="presParOf" srcId="{AEE8E7CC-4FFB-4CD1-B381-8A7F55E7D9A1}" destId="{E8D192A6-0977-4E5A-A1A1-9D7A420E5050}" srcOrd="2" destOrd="0" presId="urn:microsoft.com/office/officeart/2018/2/layout/IconVerticalSolidList"/>
    <dgm:cxn modelId="{F109369B-80C0-4D03-819C-3DCEAC8160A1}" type="presParOf" srcId="{E8D192A6-0977-4E5A-A1A1-9D7A420E5050}" destId="{5486A9FC-D8FC-4D47-BE53-666977DB94CD}" srcOrd="0" destOrd="0" presId="urn:microsoft.com/office/officeart/2018/2/layout/IconVerticalSolidList"/>
    <dgm:cxn modelId="{8020FD20-BC7B-40A4-AAE7-4362E7BD9F41}" type="presParOf" srcId="{E8D192A6-0977-4E5A-A1A1-9D7A420E5050}" destId="{0F702074-E6B2-4ECC-BE0A-D0305BFA669E}" srcOrd="1" destOrd="0" presId="urn:microsoft.com/office/officeart/2018/2/layout/IconVerticalSolidList"/>
    <dgm:cxn modelId="{0BB765C6-5FE8-436D-8A99-F5E69D8C1F32}" type="presParOf" srcId="{E8D192A6-0977-4E5A-A1A1-9D7A420E5050}" destId="{031FAF29-FD83-4F4E-973B-0F1E5183D083}" srcOrd="2" destOrd="0" presId="urn:microsoft.com/office/officeart/2018/2/layout/IconVerticalSolidList"/>
    <dgm:cxn modelId="{6AEB17A6-A439-4ACF-8964-2E9E5C3D62DE}" type="presParOf" srcId="{E8D192A6-0977-4E5A-A1A1-9D7A420E5050}" destId="{4EAC973B-B6A6-45A1-B7EC-AB1BE5ACB180}" srcOrd="3" destOrd="0" presId="urn:microsoft.com/office/officeart/2018/2/layout/IconVerticalSolidList"/>
    <dgm:cxn modelId="{4A5FF886-DC4A-45B0-9AA3-00F220CCF855}" type="presParOf" srcId="{AEE8E7CC-4FFB-4CD1-B381-8A7F55E7D9A1}" destId="{B8F78CCA-11B3-4742-8FD5-342BD82AF6BD}" srcOrd="3" destOrd="0" presId="urn:microsoft.com/office/officeart/2018/2/layout/IconVerticalSolidList"/>
    <dgm:cxn modelId="{333931A3-998E-4CCA-BC98-2B29422FCB5C}" type="presParOf" srcId="{AEE8E7CC-4FFB-4CD1-B381-8A7F55E7D9A1}" destId="{355E6AA2-E59A-4F67-8D40-1DDA1550B097}" srcOrd="4" destOrd="0" presId="urn:microsoft.com/office/officeart/2018/2/layout/IconVerticalSolidList"/>
    <dgm:cxn modelId="{FB6B9081-D95E-4E78-A9E1-3C40E100B633}" type="presParOf" srcId="{355E6AA2-E59A-4F67-8D40-1DDA1550B097}" destId="{8A22AFD1-A820-4289-BABD-4E55478F1661}" srcOrd="0" destOrd="0" presId="urn:microsoft.com/office/officeart/2018/2/layout/IconVerticalSolidList"/>
    <dgm:cxn modelId="{B2CFD987-0520-4433-9AF5-C6A1EDE6BAFF}" type="presParOf" srcId="{355E6AA2-E59A-4F67-8D40-1DDA1550B097}" destId="{764BFE2D-D8CD-4626-A4DB-D236574C2A5F}" srcOrd="1" destOrd="0" presId="urn:microsoft.com/office/officeart/2018/2/layout/IconVerticalSolidList"/>
    <dgm:cxn modelId="{A13F38DF-4643-41F1-B2A2-0A4C55545B76}" type="presParOf" srcId="{355E6AA2-E59A-4F67-8D40-1DDA1550B097}" destId="{B0216431-C74D-4713-8AE4-A5CA69E36EFA}" srcOrd="2" destOrd="0" presId="urn:microsoft.com/office/officeart/2018/2/layout/IconVerticalSolidList"/>
    <dgm:cxn modelId="{0C4F9B2A-7BF6-4646-8189-593499952892}" type="presParOf" srcId="{355E6AA2-E59A-4F67-8D40-1DDA1550B097}" destId="{ED236887-D100-476D-8AE1-B440BA44888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9F7D1AB-2256-401E-B000-D3E9C552C60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28D42B-C392-48C6-8C6E-33150FC67083}">
      <dgm:prSet/>
      <dgm:spPr/>
      <dgm:t>
        <a:bodyPr/>
        <a:lstStyle/>
        <a:p>
          <a:r>
            <a:rPr lang="en-US"/>
            <a:t>What elements make up the Diploma calculation?</a:t>
          </a:r>
        </a:p>
      </dgm:t>
    </dgm:pt>
    <dgm:pt modelId="{234B2E54-F9FC-4C4E-A624-FFD90378A2CA}" type="parTrans" cxnId="{0F8128F1-2460-43A5-9223-723192CA87B7}">
      <dgm:prSet/>
      <dgm:spPr/>
      <dgm:t>
        <a:bodyPr/>
        <a:lstStyle/>
        <a:p>
          <a:endParaRPr lang="en-US"/>
        </a:p>
      </dgm:t>
    </dgm:pt>
    <dgm:pt modelId="{1586EE9A-DBB0-4E5D-9BEF-1A6F2EBB9FAD}" type="sibTrans" cxnId="{0F8128F1-2460-43A5-9223-723192CA87B7}">
      <dgm:prSet/>
      <dgm:spPr/>
      <dgm:t>
        <a:bodyPr/>
        <a:lstStyle/>
        <a:p>
          <a:endParaRPr lang="en-US"/>
        </a:p>
      </dgm:t>
    </dgm:pt>
    <dgm:pt modelId="{850A4E1D-03F5-4425-A329-97DDF1B63DE8}">
      <dgm:prSet/>
      <dgm:spPr/>
      <dgm:t>
        <a:bodyPr/>
        <a:lstStyle/>
        <a:p>
          <a:r>
            <a:rPr lang="en-US"/>
            <a:t>What is the score scale for IB courses?</a:t>
          </a:r>
        </a:p>
      </dgm:t>
    </dgm:pt>
    <dgm:pt modelId="{EEF55C07-A53B-4A3E-BFFF-C3FC18DAB6E0}" type="parTrans" cxnId="{438A4316-F0D0-4200-AA94-22532E497E41}">
      <dgm:prSet/>
      <dgm:spPr/>
      <dgm:t>
        <a:bodyPr/>
        <a:lstStyle/>
        <a:p>
          <a:endParaRPr lang="en-US"/>
        </a:p>
      </dgm:t>
    </dgm:pt>
    <dgm:pt modelId="{26AA0584-AC57-4AA4-BA06-1DD8D35C336A}" type="sibTrans" cxnId="{438A4316-F0D0-4200-AA94-22532E497E41}">
      <dgm:prSet/>
      <dgm:spPr/>
      <dgm:t>
        <a:bodyPr/>
        <a:lstStyle/>
        <a:p>
          <a:endParaRPr lang="en-US"/>
        </a:p>
      </dgm:t>
    </dgm:pt>
    <dgm:pt modelId="{7794953F-97DF-4D7D-B8E5-F3DA876A60B8}">
      <dgm:prSet/>
      <dgm:spPr/>
      <dgm:t>
        <a:bodyPr/>
        <a:lstStyle/>
        <a:p>
          <a:r>
            <a:rPr lang="en-US"/>
            <a:t>What is the score scale for EE &amp; TOK?</a:t>
          </a:r>
        </a:p>
      </dgm:t>
    </dgm:pt>
    <dgm:pt modelId="{11028AFD-073F-401C-A8AE-5D9F59F2A968}" type="parTrans" cxnId="{F9AD0F78-7A5D-4A24-8702-2FA5C0B67DAB}">
      <dgm:prSet/>
      <dgm:spPr/>
      <dgm:t>
        <a:bodyPr/>
        <a:lstStyle/>
        <a:p>
          <a:endParaRPr lang="en-US"/>
        </a:p>
      </dgm:t>
    </dgm:pt>
    <dgm:pt modelId="{F3072CC3-33F9-412A-9307-0BE008B798E7}" type="sibTrans" cxnId="{F9AD0F78-7A5D-4A24-8702-2FA5C0B67DAB}">
      <dgm:prSet/>
      <dgm:spPr/>
      <dgm:t>
        <a:bodyPr/>
        <a:lstStyle/>
        <a:p>
          <a:endParaRPr lang="en-US"/>
        </a:p>
      </dgm:t>
    </dgm:pt>
    <dgm:pt modelId="{3C6A6CB3-3A91-4E28-B46B-3BA33C0563E2}">
      <dgm:prSet/>
      <dgm:spPr/>
      <dgm:t>
        <a:bodyPr/>
        <a:lstStyle/>
        <a:p>
          <a:r>
            <a:rPr lang="en-US"/>
            <a:t>What’s the score in an IB course that puts a person out of the running for the Diploma?</a:t>
          </a:r>
        </a:p>
      </dgm:t>
    </dgm:pt>
    <dgm:pt modelId="{3E685C1C-298F-4055-B481-7F2DE1F34B4D}" type="parTrans" cxnId="{355CEE34-E87D-445E-B10F-D03B6362F3CE}">
      <dgm:prSet/>
      <dgm:spPr/>
      <dgm:t>
        <a:bodyPr/>
        <a:lstStyle/>
        <a:p>
          <a:endParaRPr lang="en-US"/>
        </a:p>
      </dgm:t>
    </dgm:pt>
    <dgm:pt modelId="{EBD19C8F-F947-417F-BC7F-5333406C43CE}" type="sibTrans" cxnId="{355CEE34-E87D-445E-B10F-D03B6362F3CE}">
      <dgm:prSet/>
      <dgm:spPr/>
      <dgm:t>
        <a:bodyPr/>
        <a:lstStyle/>
        <a:p>
          <a:endParaRPr lang="en-US"/>
        </a:p>
      </dgm:t>
    </dgm:pt>
    <dgm:pt modelId="{CB953019-D43D-40AC-8BB6-DD4918986C73}">
      <dgm:prSet/>
      <dgm:spPr/>
      <dgm:t>
        <a:bodyPr/>
        <a:lstStyle/>
        <a:p>
          <a:r>
            <a:rPr lang="en-US"/>
            <a:t>What’s the score EE or TOK that puts a person out of the running for the Diploma?</a:t>
          </a:r>
        </a:p>
      </dgm:t>
    </dgm:pt>
    <dgm:pt modelId="{1EF33F36-3F45-4A58-85BF-622BAC8E5C6E}" type="parTrans" cxnId="{3505A2D2-1E9C-44BA-998C-AD2CAEB54203}">
      <dgm:prSet/>
      <dgm:spPr/>
      <dgm:t>
        <a:bodyPr/>
        <a:lstStyle/>
        <a:p>
          <a:endParaRPr lang="en-US"/>
        </a:p>
      </dgm:t>
    </dgm:pt>
    <dgm:pt modelId="{F4B39594-7B64-4D7C-AAF6-A0D00646EA62}" type="sibTrans" cxnId="{3505A2D2-1E9C-44BA-998C-AD2CAEB54203}">
      <dgm:prSet/>
      <dgm:spPr/>
      <dgm:t>
        <a:bodyPr/>
        <a:lstStyle/>
        <a:p>
          <a:endParaRPr lang="en-US"/>
        </a:p>
      </dgm:t>
    </dgm:pt>
    <dgm:pt modelId="{C0E662E9-93E4-44DE-8E74-40C1CF3424BD}" type="pres">
      <dgm:prSet presAssocID="{B9F7D1AB-2256-401E-B000-D3E9C552C606}" presName="linear" presStyleCnt="0">
        <dgm:presLayoutVars>
          <dgm:animLvl val="lvl"/>
          <dgm:resizeHandles val="exact"/>
        </dgm:presLayoutVars>
      </dgm:prSet>
      <dgm:spPr/>
    </dgm:pt>
    <dgm:pt modelId="{DE5D007E-24C1-4C4B-BB7A-7AD2A0B5BFD9}" type="pres">
      <dgm:prSet presAssocID="{4428D42B-C392-48C6-8C6E-33150FC6708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9B2A2FB-2D3D-4E50-B09D-E64B15258D77}" type="pres">
      <dgm:prSet presAssocID="{1586EE9A-DBB0-4E5D-9BEF-1A6F2EBB9FAD}" presName="spacer" presStyleCnt="0"/>
      <dgm:spPr/>
    </dgm:pt>
    <dgm:pt modelId="{7926ACF3-57DF-49F4-8381-837EE709B2F5}" type="pres">
      <dgm:prSet presAssocID="{850A4E1D-03F5-4425-A329-97DDF1B63DE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E01C36F-F800-4A4A-98D2-A976F526BBFA}" type="pres">
      <dgm:prSet presAssocID="{26AA0584-AC57-4AA4-BA06-1DD8D35C336A}" presName="spacer" presStyleCnt="0"/>
      <dgm:spPr/>
    </dgm:pt>
    <dgm:pt modelId="{35C76D6D-0D9B-40FF-B098-04A1ED2A3D16}" type="pres">
      <dgm:prSet presAssocID="{7794953F-97DF-4D7D-B8E5-F3DA876A60B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9C07200-3145-4338-8415-FC6470C3173B}" type="pres">
      <dgm:prSet presAssocID="{F3072CC3-33F9-412A-9307-0BE008B798E7}" presName="spacer" presStyleCnt="0"/>
      <dgm:spPr/>
    </dgm:pt>
    <dgm:pt modelId="{D07872C7-3F52-4FEE-B924-65AA0D00D7F8}" type="pres">
      <dgm:prSet presAssocID="{3C6A6CB3-3A91-4E28-B46B-3BA33C0563E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5C0AF9C-02D9-46AB-926B-E706DA47BCBE}" type="pres">
      <dgm:prSet presAssocID="{EBD19C8F-F947-417F-BC7F-5333406C43CE}" presName="spacer" presStyleCnt="0"/>
      <dgm:spPr/>
    </dgm:pt>
    <dgm:pt modelId="{DA9834FC-912B-452E-9089-6CA720FB6D7A}" type="pres">
      <dgm:prSet presAssocID="{CB953019-D43D-40AC-8BB6-DD4918986C73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5D9FF60C-CCD4-4483-9AF3-0715DA774016}" type="presOf" srcId="{4428D42B-C392-48C6-8C6E-33150FC67083}" destId="{DE5D007E-24C1-4C4B-BB7A-7AD2A0B5BFD9}" srcOrd="0" destOrd="0" presId="urn:microsoft.com/office/officeart/2005/8/layout/vList2"/>
    <dgm:cxn modelId="{438A4316-F0D0-4200-AA94-22532E497E41}" srcId="{B9F7D1AB-2256-401E-B000-D3E9C552C606}" destId="{850A4E1D-03F5-4425-A329-97DDF1B63DE8}" srcOrd="1" destOrd="0" parTransId="{EEF55C07-A53B-4A3E-BFFF-C3FC18DAB6E0}" sibTransId="{26AA0584-AC57-4AA4-BA06-1DD8D35C336A}"/>
    <dgm:cxn modelId="{BD700321-F1D7-4775-9830-48F98108831D}" type="presOf" srcId="{CB953019-D43D-40AC-8BB6-DD4918986C73}" destId="{DA9834FC-912B-452E-9089-6CA720FB6D7A}" srcOrd="0" destOrd="0" presId="urn:microsoft.com/office/officeart/2005/8/layout/vList2"/>
    <dgm:cxn modelId="{A816AC2D-BD11-4ACD-90BA-9DEB8874D251}" type="presOf" srcId="{850A4E1D-03F5-4425-A329-97DDF1B63DE8}" destId="{7926ACF3-57DF-49F4-8381-837EE709B2F5}" srcOrd="0" destOrd="0" presId="urn:microsoft.com/office/officeart/2005/8/layout/vList2"/>
    <dgm:cxn modelId="{355CEE34-E87D-445E-B10F-D03B6362F3CE}" srcId="{B9F7D1AB-2256-401E-B000-D3E9C552C606}" destId="{3C6A6CB3-3A91-4E28-B46B-3BA33C0563E2}" srcOrd="3" destOrd="0" parTransId="{3E685C1C-298F-4055-B481-7F2DE1F34B4D}" sibTransId="{EBD19C8F-F947-417F-BC7F-5333406C43CE}"/>
    <dgm:cxn modelId="{7D5BF23C-C7C0-4571-A267-D8DA81158F72}" type="presOf" srcId="{7794953F-97DF-4D7D-B8E5-F3DA876A60B8}" destId="{35C76D6D-0D9B-40FF-B098-04A1ED2A3D16}" srcOrd="0" destOrd="0" presId="urn:microsoft.com/office/officeart/2005/8/layout/vList2"/>
    <dgm:cxn modelId="{F9AD0F78-7A5D-4A24-8702-2FA5C0B67DAB}" srcId="{B9F7D1AB-2256-401E-B000-D3E9C552C606}" destId="{7794953F-97DF-4D7D-B8E5-F3DA876A60B8}" srcOrd="2" destOrd="0" parTransId="{11028AFD-073F-401C-A8AE-5D9F59F2A968}" sibTransId="{F3072CC3-33F9-412A-9307-0BE008B798E7}"/>
    <dgm:cxn modelId="{08D04397-8F7A-46F5-BDFB-16F310002F49}" type="presOf" srcId="{B9F7D1AB-2256-401E-B000-D3E9C552C606}" destId="{C0E662E9-93E4-44DE-8E74-40C1CF3424BD}" srcOrd="0" destOrd="0" presId="urn:microsoft.com/office/officeart/2005/8/layout/vList2"/>
    <dgm:cxn modelId="{3505A2D2-1E9C-44BA-998C-AD2CAEB54203}" srcId="{B9F7D1AB-2256-401E-B000-D3E9C552C606}" destId="{CB953019-D43D-40AC-8BB6-DD4918986C73}" srcOrd="4" destOrd="0" parTransId="{1EF33F36-3F45-4A58-85BF-622BAC8E5C6E}" sibTransId="{F4B39594-7B64-4D7C-AAF6-A0D00646EA62}"/>
    <dgm:cxn modelId="{FF50E7E9-6FC8-4E33-9524-F5C9C548A48D}" type="presOf" srcId="{3C6A6CB3-3A91-4E28-B46B-3BA33C0563E2}" destId="{D07872C7-3F52-4FEE-B924-65AA0D00D7F8}" srcOrd="0" destOrd="0" presId="urn:microsoft.com/office/officeart/2005/8/layout/vList2"/>
    <dgm:cxn modelId="{0F8128F1-2460-43A5-9223-723192CA87B7}" srcId="{B9F7D1AB-2256-401E-B000-D3E9C552C606}" destId="{4428D42B-C392-48C6-8C6E-33150FC67083}" srcOrd="0" destOrd="0" parTransId="{234B2E54-F9FC-4C4E-A624-FFD90378A2CA}" sibTransId="{1586EE9A-DBB0-4E5D-9BEF-1A6F2EBB9FAD}"/>
    <dgm:cxn modelId="{30A00A5B-A48F-404A-A17A-B16639F58260}" type="presParOf" srcId="{C0E662E9-93E4-44DE-8E74-40C1CF3424BD}" destId="{DE5D007E-24C1-4C4B-BB7A-7AD2A0B5BFD9}" srcOrd="0" destOrd="0" presId="urn:microsoft.com/office/officeart/2005/8/layout/vList2"/>
    <dgm:cxn modelId="{8998FAA0-E109-468C-8201-8B3F51B395F6}" type="presParOf" srcId="{C0E662E9-93E4-44DE-8E74-40C1CF3424BD}" destId="{F9B2A2FB-2D3D-4E50-B09D-E64B15258D77}" srcOrd="1" destOrd="0" presId="urn:microsoft.com/office/officeart/2005/8/layout/vList2"/>
    <dgm:cxn modelId="{29ADDC42-A294-4F5E-80B9-1859DB3B0FD6}" type="presParOf" srcId="{C0E662E9-93E4-44DE-8E74-40C1CF3424BD}" destId="{7926ACF3-57DF-49F4-8381-837EE709B2F5}" srcOrd="2" destOrd="0" presId="urn:microsoft.com/office/officeart/2005/8/layout/vList2"/>
    <dgm:cxn modelId="{66A07550-3170-4AAF-BCBA-558E729C7473}" type="presParOf" srcId="{C0E662E9-93E4-44DE-8E74-40C1CF3424BD}" destId="{4E01C36F-F800-4A4A-98D2-A976F526BBFA}" srcOrd="3" destOrd="0" presId="urn:microsoft.com/office/officeart/2005/8/layout/vList2"/>
    <dgm:cxn modelId="{1F21A96D-5892-459C-BD7A-ACC9AF1D6BDE}" type="presParOf" srcId="{C0E662E9-93E4-44DE-8E74-40C1CF3424BD}" destId="{35C76D6D-0D9B-40FF-B098-04A1ED2A3D16}" srcOrd="4" destOrd="0" presId="urn:microsoft.com/office/officeart/2005/8/layout/vList2"/>
    <dgm:cxn modelId="{3698E6FB-03F9-4B35-958E-92E067D6BDB1}" type="presParOf" srcId="{C0E662E9-93E4-44DE-8E74-40C1CF3424BD}" destId="{89C07200-3145-4338-8415-FC6470C3173B}" srcOrd="5" destOrd="0" presId="urn:microsoft.com/office/officeart/2005/8/layout/vList2"/>
    <dgm:cxn modelId="{AA0CBADB-45F2-4083-88A1-2572D524F491}" type="presParOf" srcId="{C0E662E9-93E4-44DE-8E74-40C1CF3424BD}" destId="{D07872C7-3F52-4FEE-B924-65AA0D00D7F8}" srcOrd="6" destOrd="0" presId="urn:microsoft.com/office/officeart/2005/8/layout/vList2"/>
    <dgm:cxn modelId="{8FC7E4EB-091B-4E15-86EF-94073BF70382}" type="presParOf" srcId="{C0E662E9-93E4-44DE-8E74-40C1CF3424BD}" destId="{65C0AF9C-02D9-46AB-926B-E706DA47BCBE}" srcOrd="7" destOrd="0" presId="urn:microsoft.com/office/officeart/2005/8/layout/vList2"/>
    <dgm:cxn modelId="{BBDC2971-E7AB-401F-98DB-A78328E962B1}" type="presParOf" srcId="{C0E662E9-93E4-44DE-8E74-40C1CF3424BD}" destId="{DA9834FC-912B-452E-9089-6CA720FB6D7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A90EBC-24A7-48F5-82B8-23C5C66B90FA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6A07ED0-C4EC-4C78-B077-F75AE0AF5F15}">
      <dgm:prSet custT="1"/>
      <dgm:spPr/>
      <dgm:t>
        <a:bodyPr/>
        <a:lstStyle/>
        <a:p>
          <a:r>
            <a:rPr lang="en-US" sz="4400"/>
            <a:t>Seniors: Oct. 16</a:t>
          </a:r>
          <a:r>
            <a:rPr lang="en-US" sz="4400" baseline="30000"/>
            <a:t>th</a:t>
          </a:r>
        </a:p>
        <a:p>
          <a:pPr rtl="0"/>
          <a:r>
            <a:rPr lang="en-US" sz="6600" baseline="30000"/>
            <a:t>Juniors: Spring</a:t>
          </a:r>
          <a:r>
            <a:rPr lang="en-US" sz="6600" baseline="30000">
              <a:latin typeface="Corbel" panose="020B0503020204020204"/>
            </a:rPr>
            <a:t> -TBD</a:t>
          </a:r>
          <a:endParaRPr lang="en-US" sz="6600"/>
        </a:p>
      </dgm:t>
    </dgm:pt>
    <dgm:pt modelId="{673951D1-E9B5-44A0-88B6-9F8F009F32FB}" type="parTrans" cxnId="{15B6B27E-C319-4899-BCFA-1966E8CD0BAB}">
      <dgm:prSet/>
      <dgm:spPr/>
      <dgm:t>
        <a:bodyPr/>
        <a:lstStyle/>
        <a:p>
          <a:endParaRPr lang="en-US"/>
        </a:p>
      </dgm:t>
    </dgm:pt>
    <dgm:pt modelId="{F4AFE702-B935-4433-8CA2-DBB9B44B8922}" type="sibTrans" cxnId="{15B6B27E-C319-4899-BCFA-1966E8CD0BAB}">
      <dgm:prSet/>
      <dgm:spPr/>
      <dgm:t>
        <a:bodyPr/>
        <a:lstStyle/>
        <a:p>
          <a:endParaRPr lang="en-US"/>
        </a:p>
      </dgm:t>
    </dgm:pt>
    <dgm:pt modelId="{703B0A9E-C99F-4682-AECF-287C20D6CA65}">
      <dgm:prSet/>
      <dgm:spPr/>
      <dgm:t>
        <a:bodyPr/>
        <a:lstStyle/>
        <a:p>
          <a:r>
            <a:rPr lang="en-US" b="1"/>
            <a:t>**Everyone is  automatically signed up!</a:t>
          </a:r>
          <a:endParaRPr lang="en-US"/>
        </a:p>
      </dgm:t>
    </dgm:pt>
    <dgm:pt modelId="{11141D7F-AE8E-4317-BB66-92EDE28494E2}" type="parTrans" cxnId="{B8C2E32B-5F49-4FD8-B04B-25FB88D523E8}">
      <dgm:prSet/>
      <dgm:spPr/>
      <dgm:t>
        <a:bodyPr/>
        <a:lstStyle/>
        <a:p>
          <a:endParaRPr lang="en-US"/>
        </a:p>
      </dgm:t>
    </dgm:pt>
    <dgm:pt modelId="{A74D7CB2-D5D4-4D83-AFB5-ABD628FD1DF3}" type="sibTrans" cxnId="{B8C2E32B-5F49-4FD8-B04B-25FB88D523E8}">
      <dgm:prSet/>
      <dgm:spPr/>
      <dgm:t>
        <a:bodyPr/>
        <a:lstStyle/>
        <a:p>
          <a:endParaRPr lang="en-US"/>
        </a:p>
      </dgm:t>
    </dgm:pt>
    <dgm:pt modelId="{910EA6D4-0E47-4CB6-82FE-F4621E02F360}" type="pres">
      <dgm:prSet presAssocID="{42A90EBC-24A7-48F5-82B8-23C5C66B90FA}" presName="linear" presStyleCnt="0">
        <dgm:presLayoutVars>
          <dgm:animLvl val="lvl"/>
          <dgm:resizeHandles val="exact"/>
        </dgm:presLayoutVars>
      </dgm:prSet>
      <dgm:spPr/>
    </dgm:pt>
    <dgm:pt modelId="{B6362723-0286-4273-8211-5CF93856847C}" type="pres">
      <dgm:prSet presAssocID="{E6A07ED0-C4EC-4C78-B077-F75AE0AF5F1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63152DF-A99D-4D21-A032-BF1F7A766AB5}" type="pres">
      <dgm:prSet presAssocID="{F4AFE702-B935-4433-8CA2-DBB9B44B8922}" presName="spacer" presStyleCnt="0"/>
      <dgm:spPr/>
    </dgm:pt>
    <dgm:pt modelId="{FC8B718B-D3E8-42E2-95CA-9ED93D5E031B}" type="pres">
      <dgm:prSet presAssocID="{703B0A9E-C99F-4682-AECF-287C20D6CA65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299BC721-0D3D-4C96-B6C9-EDDAB1722FDD}" type="presOf" srcId="{42A90EBC-24A7-48F5-82B8-23C5C66B90FA}" destId="{910EA6D4-0E47-4CB6-82FE-F4621E02F360}" srcOrd="0" destOrd="0" presId="urn:microsoft.com/office/officeart/2005/8/layout/vList2"/>
    <dgm:cxn modelId="{B8C2E32B-5F49-4FD8-B04B-25FB88D523E8}" srcId="{42A90EBC-24A7-48F5-82B8-23C5C66B90FA}" destId="{703B0A9E-C99F-4682-AECF-287C20D6CA65}" srcOrd="1" destOrd="0" parTransId="{11141D7F-AE8E-4317-BB66-92EDE28494E2}" sibTransId="{A74D7CB2-D5D4-4D83-AFB5-ABD628FD1DF3}"/>
    <dgm:cxn modelId="{A6607336-C7C6-460A-B218-57FB27A8DD3E}" type="presOf" srcId="{E6A07ED0-C4EC-4C78-B077-F75AE0AF5F15}" destId="{B6362723-0286-4273-8211-5CF93856847C}" srcOrd="0" destOrd="0" presId="urn:microsoft.com/office/officeart/2005/8/layout/vList2"/>
    <dgm:cxn modelId="{15B6B27E-C319-4899-BCFA-1966E8CD0BAB}" srcId="{42A90EBC-24A7-48F5-82B8-23C5C66B90FA}" destId="{E6A07ED0-C4EC-4C78-B077-F75AE0AF5F15}" srcOrd="0" destOrd="0" parTransId="{673951D1-E9B5-44A0-88B6-9F8F009F32FB}" sibTransId="{F4AFE702-B935-4433-8CA2-DBB9B44B8922}"/>
    <dgm:cxn modelId="{BAAFF5CD-CD6E-4C8D-AFEA-61DF42C119E4}" type="presOf" srcId="{703B0A9E-C99F-4682-AECF-287C20D6CA65}" destId="{FC8B718B-D3E8-42E2-95CA-9ED93D5E031B}" srcOrd="0" destOrd="0" presId="urn:microsoft.com/office/officeart/2005/8/layout/vList2"/>
    <dgm:cxn modelId="{3307AEFB-054A-49B7-9762-FF196C51D339}" type="presParOf" srcId="{910EA6D4-0E47-4CB6-82FE-F4621E02F360}" destId="{B6362723-0286-4273-8211-5CF93856847C}" srcOrd="0" destOrd="0" presId="urn:microsoft.com/office/officeart/2005/8/layout/vList2"/>
    <dgm:cxn modelId="{1F531764-A01E-49BF-8998-8AA62D574ED8}" type="presParOf" srcId="{910EA6D4-0E47-4CB6-82FE-F4621E02F360}" destId="{263152DF-A99D-4D21-A032-BF1F7A766AB5}" srcOrd="1" destOrd="0" presId="urn:microsoft.com/office/officeart/2005/8/layout/vList2"/>
    <dgm:cxn modelId="{B691AB0F-25CE-44AB-A7BB-A4C00DBF60AC}" type="presParOf" srcId="{910EA6D4-0E47-4CB6-82FE-F4621E02F360}" destId="{FC8B718B-D3E8-42E2-95CA-9ED93D5E031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EE05BD-D523-44FF-B617-A28FE27112B2}" type="doc">
      <dgm:prSet loTypeId="urn:microsoft.com/office/officeart/2005/8/layout/defaul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555B6D0-245A-460E-A6A1-FD5C0616EE92}">
      <dgm:prSet/>
      <dgm:spPr/>
      <dgm:t>
        <a:bodyPr/>
        <a:lstStyle/>
        <a:p>
          <a:r>
            <a:rPr lang="en-US">
              <a:latin typeface="Calibri"/>
              <a:cs typeface="Calibri"/>
            </a:rPr>
            <a:t>2 sections</a:t>
          </a:r>
        </a:p>
      </dgm:t>
    </dgm:pt>
    <dgm:pt modelId="{AD881D25-B908-4DE8-8C0B-B60441F620E9}" type="parTrans" cxnId="{0E488A27-3BE8-48D1-80B8-B86F8717269D}">
      <dgm:prSet/>
      <dgm:spPr/>
      <dgm:t>
        <a:bodyPr/>
        <a:lstStyle/>
        <a:p>
          <a:endParaRPr lang="en-US"/>
        </a:p>
      </dgm:t>
    </dgm:pt>
    <dgm:pt modelId="{9EF53152-EBAF-49B4-A46E-BC0829B5F618}" type="sibTrans" cxnId="{0E488A27-3BE8-48D1-80B8-B86F8717269D}">
      <dgm:prSet/>
      <dgm:spPr/>
      <dgm:t>
        <a:bodyPr/>
        <a:lstStyle/>
        <a:p>
          <a:endParaRPr lang="en-US"/>
        </a:p>
      </dgm:t>
    </dgm:pt>
    <dgm:pt modelId="{79602A8A-E83B-4100-A00B-9BAF847B247C}">
      <dgm:prSet/>
      <dgm:spPr/>
      <dgm:t>
        <a:bodyPr/>
        <a:lstStyle/>
        <a:p>
          <a:pPr rtl="0"/>
          <a:r>
            <a:rPr lang="en-US">
              <a:latin typeface="Calibri"/>
              <a:cs typeface="Calibri"/>
            </a:rPr>
            <a:t>Scoring - range  200-800</a:t>
          </a:r>
        </a:p>
      </dgm:t>
    </dgm:pt>
    <dgm:pt modelId="{9F94F713-52D2-4762-91EF-77FC0BC17240}" type="parTrans" cxnId="{EE4EA018-C21F-46F2-A857-DB4F90889F2B}">
      <dgm:prSet/>
      <dgm:spPr/>
      <dgm:t>
        <a:bodyPr/>
        <a:lstStyle/>
        <a:p>
          <a:endParaRPr lang="en-US"/>
        </a:p>
      </dgm:t>
    </dgm:pt>
    <dgm:pt modelId="{FA47CC39-2E8C-4714-94FA-CD843670B67F}" type="sibTrans" cxnId="{EE4EA018-C21F-46F2-A857-DB4F90889F2B}">
      <dgm:prSet/>
      <dgm:spPr/>
      <dgm:t>
        <a:bodyPr/>
        <a:lstStyle/>
        <a:p>
          <a:endParaRPr lang="en-US"/>
        </a:p>
      </dgm:t>
    </dgm:pt>
    <dgm:pt modelId="{58595479-F6DF-45C9-B0E2-19807089FA73}">
      <dgm:prSet/>
      <dgm:spPr/>
      <dgm:t>
        <a:bodyPr/>
        <a:lstStyle/>
        <a:p>
          <a:pPr rtl="0"/>
          <a:r>
            <a:rPr lang="en-US">
              <a:latin typeface="Calibri"/>
              <a:cs typeface="Calibri"/>
            </a:rPr>
            <a:t>Fee Waiver </a:t>
          </a:r>
        </a:p>
      </dgm:t>
    </dgm:pt>
    <dgm:pt modelId="{45BA5A1E-5B8D-47F6-B6E4-00C5A8C4046A}" type="parTrans" cxnId="{B7FCA0FE-7C51-4696-8D84-B9CB3B3E4E6F}">
      <dgm:prSet/>
      <dgm:spPr/>
      <dgm:t>
        <a:bodyPr/>
        <a:lstStyle/>
        <a:p>
          <a:endParaRPr lang="en-US"/>
        </a:p>
      </dgm:t>
    </dgm:pt>
    <dgm:pt modelId="{8E80DF3E-5865-4EFE-8A79-3F199D3D5762}" type="sibTrans" cxnId="{B7FCA0FE-7C51-4696-8D84-B9CB3B3E4E6F}">
      <dgm:prSet/>
      <dgm:spPr/>
      <dgm:t>
        <a:bodyPr/>
        <a:lstStyle/>
        <a:p>
          <a:endParaRPr lang="en-US"/>
        </a:p>
      </dgm:t>
    </dgm:pt>
    <dgm:pt modelId="{E380A2E8-0B02-404C-BD76-F82B8918CA43}">
      <dgm:prSet/>
      <dgm:spPr/>
      <dgm:t>
        <a:bodyPr/>
        <a:lstStyle/>
        <a:p>
          <a:r>
            <a:rPr lang="en-US" err="1">
              <a:latin typeface="Calibri"/>
              <a:cs typeface="Calibri"/>
            </a:rPr>
            <a:t>Superscoring</a:t>
          </a:r>
        </a:p>
      </dgm:t>
    </dgm:pt>
    <dgm:pt modelId="{D2A3B2CF-D3B5-4F0B-83C2-E175FC47528E}" type="parTrans" cxnId="{CCD1872F-A47C-49A8-90A6-84D2A0675C6E}">
      <dgm:prSet/>
      <dgm:spPr/>
      <dgm:t>
        <a:bodyPr/>
        <a:lstStyle/>
        <a:p>
          <a:endParaRPr lang="en-US"/>
        </a:p>
      </dgm:t>
    </dgm:pt>
    <dgm:pt modelId="{55985DFC-B1F1-473E-B2A6-F56533FFC35A}" type="sibTrans" cxnId="{CCD1872F-A47C-49A8-90A6-84D2A0675C6E}">
      <dgm:prSet/>
      <dgm:spPr/>
      <dgm:t>
        <a:bodyPr/>
        <a:lstStyle/>
        <a:p>
          <a:endParaRPr lang="en-US"/>
        </a:p>
      </dgm:t>
    </dgm:pt>
    <dgm:pt modelId="{0C1B20FE-00EF-344A-809D-6F4E120B11BD}">
      <dgm:prSet/>
      <dgm:spPr/>
      <dgm:t>
        <a:bodyPr/>
        <a:lstStyle/>
        <a:p>
          <a:r>
            <a:rPr lang="en-US">
              <a:latin typeface="Calibri"/>
              <a:cs typeface="Calibri"/>
            </a:rPr>
            <a:t>Critical Reading &amp; Writing</a:t>
          </a:r>
        </a:p>
      </dgm:t>
    </dgm:pt>
    <dgm:pt modelId="{ECA6F1D5-9391-7144-A603-0185DC908FF3}" type="parTrans" cxnId="{241DE762-6727-B141-860D-B037C4CCF417}">
      <dgm:prSet/>
      <dgm:spPr/>
      <dgm:t>
        <a:bodyPr/>
        <a:lstStyle/>
        <a:p>
          <a:endParaRPr lang="en-US"/>
        </a:p>
      </dgm:t>
    </dgm:pt>
    <dgm:pt modelId="{B8D9ADA8-0325-9444-BB34-8DA697FEC5D9}" type="sibTrans" cxnId="{241DE762-6727-B141-860D-B037C4CCF417}">
      <dgm:prSet/>
      <dgm:spPr/>
      <dgm:t>
        <a:bodyPr/>
        <a:lstStyle/>
        <a:p>
          <a:endParaRPr lang="en-US"/>
        </a:p>
      </dgm:t>
    </dgm:pt>
    <dgm:pt modelId="{2266A4D7-1AC6-1B4C-B226-066016ABD891}">
      <dgm:prSet/>
      <dgm:spPr/>
      <dgm:t>
        <a:bodyPr/>
        <a:lstStyle/>
        <a:p>
          <a:pPr rtl="0"/>
          <a:r>
            <a:rPr lang="en-US">
              <a:latin typeface="Calibri"/>
              <a:cs typeface="Calibri"/>
            </a:rPr>
            <a:t> Math</a:t>
          </a:r>
        </a:p>
      </dgm:t>
    </dgm:pt>
    <dgm:pt modelId="{50AEEE3F-8776-D641-9236-34202DA90F72}" type="parTrans" cxnId="{0C0E30D7-BDBD-CA48-B699-E20BB8FE4536}">
      <dgm:prSet/>
      <dgm:spPr/>
      <dgm:t>
        <a:bodyPr/>
        <a:lstStyle/>
        <a:p>
          <a:endParaRPr lang="en-US"/>
        </a:p>
      </dgm:t>
    </dgm:pt>
    <dgm:pt modelId="{AC974F52-1000-0342-9067-65FD2F93CA1D}" type="sibTrans" cxnId="{0C0E30D7-BDBD-CA48-B699-E20BB8FE4536}">
      <dgm:prSet/>
      <dgm:spPr/>
      <dgm:t>
        <a:bodyPr/>
        <a:lstStyle/>
        <a:p>
          <a:endParaRPr lang="en-US"/>
        </a:p>
      </dgm:t>
    </dgm:pt>
    <dgm:pt modelId="{424B87B7-EE7B-4590-AFCC-08707A6EFDA1}">
      <dgm:prSet phldr="0"/>
      <dgm:spPr/>
      <dgm:t>
        <a:bodyPr/>
        <a:lstStyle/>
        <a:p>
          <a:pPr rtl="0"/>
          <a:r>
            <a:rPr lang="en-US">
              <a:latin typeface="Calibri"/>
              <a:cs typeface="Calibri"/>
            </a:rPr>
            <a:t>800 max </a:t>
          </a:r>
          <a:endParaRPr lang="en-US">
            <a:latin typeface="Calibri Light" panose="020F0302020204030204"/>
            <a:cs typeface="Calibri Light" panose="020F0302020204030204"/>
          </a:endParaRPr>
        </a:p>
      </dgm:t>
    </dgm:pt>
    <dgm:pt modelId="{2635F670-1765-4936-83E8-7D01B8820EFB}" type="parTrans" cxnId="{240371EE-4D77-4962-9B86-0E1D113A5AE8}">
      <dgm:prSet/>
      <dgm:spPr/>
    </dgm:pt>
    <dgm:pt modelId="{17DAC466-2FE9-43B3-9BF3-F15F9AC82493}" type="sibTrans" cxnId="{240371EE-4D77-4962-9B86-0E1D113A5AE8}">
      <dgm:prSet/>
      <dgm:spPr/>
    </dgm:pt>
    <dgm:pt modelId="{F05FCCBA-A829-44D8-B115-6439BDCA9DD7}">
      <dgm:prSet phldr="0"/>
      <dgm:spPr/>
      <dgm:t>
        <a:bodyPr/>
        <a:lstStyle/>
        <a:p>
          <a:r>
            <a:rPr lang="en-US">
              <a:latin typeface="Calibri"/>
              <a:cs typeface="Calibri"/>
            </a:rPr>
            <a:t>total is 1600  </a:t>
          </a:r>
          <a:endParaRPr lang="en-US"/>
        </a:p>
        <a:p>
          <a:endParaRPr lang="en-US">
            <a:latin typeface="Calibri"/>
            <a:cs typeface="Calibri"/>
          </a:endParaRPr>
        </a:p>
      </dgm:t>
    </dgm:pt>
    <dgm:pt modelId="{1F6CB73F-354C-42A8-9F49-B2BAE529335B}" type="parTrans" cxnId="{D96C83BC-0FC5-424F-946C-28D63F4A565B}">
      <dgm:prSet/>
      <dgm:spPr/>
    </dgm:pt>
    <dgm:pt modelId="{76537544-B182-44FB-A173-87943071E0B6}" type="sibTrans" cxnId="{D96C83BC-0FC5-424F-946C-28D63F4A565B}">
      <dgm:prSet/>
      <dgm:spPr/>
    </dgm:pt>
    <dgm:pt modelId="{75E8CE93-CBEC-4ED7-BFDD-A2AA21497753}" type="pres">
      <dgm:prSet presAssocID="{E9EE05BD-D523-44FF-B617-A28FE27112B2}" presName="diagram" presStyleCnt="0">
        <dgm:presLayoutVars>
          <dgm:dir/>
          <dgm:resizeHandles val="exact"/>
        </dgm:presLayoutVars>
      </dgm:prSet>
      <dgm:spPr/>
    </dgm:pt>
    <dgm:pt modelId="{DFEE6AB7-2236-4DF2-991B-3D9012A01A48}" type="pres">
      <dgm:prSet presAssocID="{7555B6D0-245A-460E-A6A1-FD5C0616EE92}" presName="node" presStyleLbl="node1" presStyleIdx="0" presStyleCnt="6">
        <dgm:presLayoutVars>
          <dgm:bulletEnabled val="1"/>
        </dgm:presLayoutVars>
      </dgm:prSet>
      <dgm:spPr/>
    </dgm:pt>
    <dgm:pt modelId="{8CC790F2-82B2-41F8-AAFD-6E06D09CFB82}" type="pres">
      <dgm:prSet presAssocID="{9EF53152-EBAF-49B4-A46E-BC0829B5F618}" presName="sibTrans" presStyleCnt="0"/>
      <dgm:spPr/>
    </dgm:pt>
    <dgm:pt modelId="{18D5836B-2EA0-4DB7-A384-35629EA57CF4}" type="pres">
      <dgm:prSet presAssocID="{0C1B20FE-00EF-344A-809D-6F4E120B11BD}" presName="node" presStyleLbl="node1" presStyleIdx="1" presStyleCnt="6">
        <dgm:presLayoutVars>
          <dgm:bulletEnabled val="1"/>
        </dgm:presLayoutVars>
      </dgm:prSet>
      <dgm:spPr/>
    </dgm:pt>
    <dgm:pt modelId="{64A2E608-89D6-487D-846D-01F1DD7EE090}" type="pres">
      <dgm:prSet presAssocID="{B8D9ADA8-0325-9444-BB34-8DA697FEC5D9}" presName="sibTrans" presStyleCnt="0"/>
      <dgm:spPr/>
    </dgm:pt>
    <dgm:pt modelId="{2CB11B90-44CD-479B-A0D4-E84D104A5DF2}" type="pres">
      <dgm:prSet presAssocID="{2266A4D7-1AC6-1B4C-B226-066016ABD891}" presName="node" presStyleLbl="node1" presStyleIdx="2" presStyleCnt="6">
        <dgm:presLayoutVars>
          <dgm:bulletEnabled val="1"/>
        </dgm:presLayoutVars>
      </dgm:prSet>
      <dgm:spPr/>
    </dgm:pt>
    <dgm:pt modelId="{40DD6FFC-9976-49F3-BA76-9C323360A6E1}" type="pres">
      <dgm:prSet presAssocID="{AC974F52-1000-0342-9067-65FD2F93CA1D}" presName="sibTrans" presStyleCnt="0"/>
      <dgm:spPr/>
    </dgm:pt>
    <dgm:pt modelId="{7ED1DA09-441C-4222-8586-6C781C0D2C94}" type="pres">
      <dgm:prSet presAssocID="{79602A8A-E83B-4100-A00B-9BAF847B247C}" presName="node" presStyleLbl="node1" presStyleIdx="3" presStyleCnt="6">
        <dgm:presLayoutVars>
          <dgm:bulletEnabled val="1"/>
        </dgm:presLayoutVars>
      </dgm:prSet>
      <dgm:spPr/>
    </dgm:pt>
    <dgm:pt modelId="{D53AC7E1-81D3-4546-9BC0-D5A5C54A69E9}" type="pres">
      <dgm:prSet presAssocID="{FA47CC39-2E8C-4714-94FA-CD843670B67F}" presName="sibTrans" presStyleCnt="0"/>
      <dgm:spPr/>
    </dgm:pt>
    <dgm:pt modelId="{29029251-4B21-4468-9E5E-6FFB426BF19B}" type="pres">
      <dgm:prSet presAssocID="{58595479-F6DF-45C9-B0E2-19807089FA73}" presName="node" presStyleLbl="node1" presStyleIdx="4" presStyleCnt="6">
        <dgm:presLayoutVars>
          <dgm:bulletEnabled val="1"/>
        </dgm:presLayoutVars>
      </dgm:prSet>
      <dgm:spPr/>
    </dgm:pt>
    <dgm:pt modelId="{B4F7D4CF-B29E-40B0-B67D-E31C35EF2ACB}" type="pres">
      <dgm:prSet presAssocID="{8E80DF3E-5865-4EFE-8A79-3F199D3D5762}" presName="sibTrans" presStyleCnt="0"/>
      <dgm:spPr/>
    </dgm:pt>
    <dgm:pt modelId="{DDF0EED9-5BBA-4A09-9963-DA20E5007ADA}" type="pres">
      <dgm:prSet presAssocID="{E380A2E8-0B02-404C-BD76-F82B8918CA43}" presName="node" presStyleLbl="node1" presStyleIdx="5" presStyleCnt="6">
        <dgm:presLayoutVars>
          <dgm:bulletEnabled val="1"/>
        </dgm:presLayoutVars>
      </dgm:prSet>
      <dgm:spPr/>
    </dgm:pt>
  </dgm:ptLst>
  <dgm:cxnLst>
    <dgm:cxn modelId="{2C73FA13-4C15-466F-AC3B-90608F1DFB7E}" type="presOf" srcId="{58595479-F6DF-45C9-B0E2-19807089FA73}" destId="{29029251-4B21-4468-9E5E-6FFB426BF19B}" srcOrd="0" destOrd="0" presId="urn:microsoft.com/office/officeart/2005/8/layout/default"/>
    <dgm:cxn modelId="{EE4EA018-C21F-46F2-A857-DB4F90889F2B}" srcId="{E9EE05BD-D523-44FF-B617-A28FE27112B2}" destId="{79602A8A-E83B-4100-A00B-9BAF847B247C}" srcOrd="3" destOrd="0" parTransId="{9F94F713-52D2-4762-91EF-77FC0BC17240}" sibTransId="{FA47CC39-2E8C-4714-94FA-CD843670B67F}"/>
    <dgm:cxn modelId="{0E488A27-3BE8-48D1-80B8-B86F8717269D}" srcId="{E9EE05BD-D523-44FF-B617-A28FE27112B2}" destId="{7555B6D0-245A-460E-A6A1-FD5C0616EE92}" srcOrd="0" destOrd="0" parTransId="{AD881D25-B908-4DE8-8C0B-B60441F620E9}" sibTransId="{9EF53152-EBAF-49B4-A46E-BC0829B5F618}"/>
    <dgm:cxn modelId="{CCD1872F-A47C-49A8-90A6-84D2A0675C6E}" srcId="{E9EE05BD-D523-44FF-B617-A28FE27112B2}" destId="{E380A2E8-0B02-404C-BD76-F82B8918CA43}" srcOrd="5" destOrd="0" parTransId="{D2A3B2CF-D3B5-4F0B-83C2-E175FC47528E}" sibTransId="{55985DFC-B1F1-473E-B2A6-F56533FFC35A}"/>
    <dgm:cxn modelId="{241DE762-6727-B141-860D-B037C4CCF417}" srcId="{E9EE05BD-D523-44FF-B617-A28FE27112B2}" destId="{0C1B20FE-00EF-344A-809D-6F4E120B11BD}" srcOrd="1" destOrd="0" parTransId="{ECA6F1D5-9391-7144-A603-0185DC908FF3}" sibTransId="{B8D9ADA8-0325-9444-BB34-8DA697FEC5D9}"/>
    <dgm:cxn modelId="{B64D0252-62D8-45EF-A0B7-4CF00A2C1251}" type="presOf" srcId="{7555B6D0-245A-460E-A6A1-FD5C0616EE92}" destId="{DFEE6AB7-2236-4DF2-991B-3D9012A01A48}" srcOrd="0" destOrd="0" presId="urn:microsoft.com/office/officeart/2005/8/layout/default"/>
    <dgm:cxn modelId="{63C93078-32C0-4E84-8206-352B0452E22C}" type="presOf" srcId="{424B87B7-EE7B-4590-AFCC-08707A6EFDA1}" destId="{7ED1DA09-441C-4222-8586-6C781C0D2C94}" srcOrd="0" destOrd="1" presId="urn:microsoft.com/office/officeart/2005/8/layout/default"/>
    <dgm:cxn modelId="{87877891-7B1A-447E-A85F-F89851C298A4}" type="presOf" srcId="{F05FCCBA-A829-44D8-B115-6439BDCA9DD7}" destId="{7ED1DA09-441C-4222-8586-6C781C0D2C94}" srcOrd="0" destOrd="2" presId="urn:microsoft.com/office/officeart/2005/8/layout/default"/>
    <dgm:cxn modelId="{E3EA239E-3823-4A37-BD64-D72887687860}" type="presOf" srcId="{E380A2E8-0B02-404C-BD76-F82B8918CA43}" destId="{DDF0EED9-5BBA-4A09-9963-DA20E5007ADA}" srcOrd="0" destOrd="0" presId="urn:microsoft.com/office/officeart/2005/8/layout/default"/>
    <dgm:cxn modelId="{FBA333BA-DF75-4507-80A1-9E128816FA41}" type="presOf" srcId="{2266A4D7-1AC6-1B4C-B226-066016ABD891}" destId="{2CB11B90-44CD-479B-A0D4-E84D104A5DF2}" srcOrd="0" destOrd="0" presId="urn:microsoft.com/office/officeart/2005/8/layout/default"/>
    <dgm:cxn modelId="{D96C83BC-0FC5-424F-946C-28D63F4A565B}" srcId="{79602A8A-E83B-4100-A00B-9BAF847B247C}" destId="{F05FCCBA-A829-44D8-B115-6439BDCA9DD7}" srcOrd="1" destOrd="0" parTransId="{1F6CB73F-354C-42A8-9F49-B2BAE529335B}" sibTransId="{76537544-B182-44FB-A173-87943071E0B6}"/>
    <dgm:cxn modelId="{3DB46ECB-D222-4A99-9375-694D47CAFEBD}" type="presOf" srcId="{79602A8A-E83B-4100-A00B-9BAF847B247C}" destId="{7ED1DA09-441C-4222-8586-6C781C0D2C94}" srcOrd="0" destOrd="0" presId="urn:microsoft.com/office/officeart/2005/8/layout/default"/>
    <dgm:cxn modelId="{CBFEC6CD-34C1-4998-8F0B-1111EA4BFF1C}" type="presOf" srcId="{E9EE05BD-D523-44FF-B617-A28FE27112B2}" destId="{75E8CE93-CBEC-4ED7-BFDD-A2AA21497753}" srcOrd="0" destOrd="0" presId="urn:microsoft.com/office/officeart/2005/8/layout/default"/>
    <dgm:cxn modelId="{0C0E30D7-BDBD-CA48-B699-E20BB8FE4536}" srcId="{E9EE05BD-D523-44FF-B617-A28FE27112B2}" destId="{2266A4D7-1AC6-1B4C-B226-066016ABD891}" srcOrd="2" destOrd="0" parTransId="{50AEEE3F-8776-D641-9236-34202DA90F72}" sibTransId="{AC974F52-1000-0342-9067-65FD2F93CA1D}"/>
    <dgm:cxn modelId="{240371EE-4D77-4962-9B86-0E1D113A5AE8}" srcId="{79602A8A-E83B-4100-A00B-9BAF847B247C}" destId="{424B87B7-EE7B-4590-AFCC-08707A6EFDA1}" srcOrd="0" destOrd="0" parTransId="{2635F670-1765-4936-83E8-7D01B8820EFB}" sibTransId="{17DAC466-2FE9-43B3-9BF3-F15F9AC82493}"/>
    <dgm:cxn modelId="{87BE4DF8-1840-417B-90B7-DA55AE89234A}" type="presOf" srcId="{0C1B20FE-00EF-344A-809D-6F4E120B11BD}" destId="{18D5836B-2EA0-4DB7-A384-35629EA57CF4}" srcOrd="0" destOrd="0" presId="urn:microsoft.com/office/officeart/2005/8/layout/default"/>
    <dgm:cxn modelId="{B7FCA0FE-7C51-4696-8D84-B9CB3B3E4E6F}" srcId="{E9EE05BD-D523-44FF-B617-A28FE27112B2}" destId="{58595479-F6DF-45C9-B0E2-19807089FA73}" srcOrd="4" destOrd="0" parTransId="{45BA5A1E-5B8D-47F6-B6E4-00C5A8C4046A}" sibTransId="{8E80DF3E-5865-4EFE-8A79-3F199D3D5762}"/>
    <dgm:cxn modelId="{39B441E8-898D-49C9-BCA1-BDBAE4B06EC9}" type="presParOf" srcId="{75E8CE93-CBEC-4ED7-BFDD-A2AA21497753}" destId="{DFEE6AB7-2236-4DF2-991B-3D9012A01A48}" srcOrd="0" destOrd="0" presId="urn:microsoft.com/office/officeart/2005/8/layout/default"/>
    <dgm:cxn modelId="{00E2AE9B-02BD-4B90-8C92-3C99B82F7F60}" type="presParOf" srcId="{75E8CE93-CBEC-4ED7-BFDD-A2AA21497753}" destId="{8CC790F2-82B2-41F8-AAFD-6E06D09CFB82}" srcOrd="1" destOrd="0" presId="urn:microsoft.com/office/officeart/2005/8/layout/default"/>
    <dgm:cxn modelId="{F25E564D-7C5E-4459-9501-DF1AC6C5BCEF}" type="presParOf" srcId="{75E8CE93-CBEC-4ED7-BFDD-A2AA21497753}" destId="{18D5836B-2EA0-4DB7-A384-35629EA57CF4}" srcOrd="2" destOrd="0" presId="urn:microsoft.com/office/officeart/2005/8/layout/default"/>
    <dgm:cxn modelId="{9CE096E8-B3CC-421D-A501-58760EEDB167}" type="presParOf" srcId="{75E8CE93-CBEC-4ED7-BFDD-A2AA21497753}" destId="{64A2E608-89D6-487D-846D-01F1DD7EE090}" srcOrd="3" destOrd="0" presId="urn:microsoft.com/office/officeart/2005/8/layout/default"/>
    <dgm:cxn modelId="{1A77645C-EB5E-4846-9235-F2C8FA9C94D2}" type="presParOf" srcId="{75E8CE93-CBEC-4ED7-BFDD-A2AA21497753}" destId="{2CB11B90-44CD-479B-A0D4-E84D104A5DF2}" srcOrd="4" destOrd="0" presId="urn:microsoft.com/office/officeart/2005/8/layout/default"/>
    <dgm:cxn modelId="{0EF103AA-99C0-4525-B847-883AC6017049}" type="presParOf" srcId="{75E8CE93-CBEC-4ED7-BFDD-A2AA21497753}" destId="{40DD6FFC-9976-49F3-BA76-9C323360A6E1}" srcOrd="5" destOrd="0" presId="urn:microsoft.com/office/officeart/2005/8/layout/default"/>
    <dgm:cxn modelId="{6200B733-64ED-4DC7-AC5E-EED148BAD55C}" type="presParOf" srcId="{75E8CE93-CBEC-4ED7-BFDD-A2AA21497753}" destId="{7ED1DA09-441C-4222-8586-6C781C0D2C94}" srcOrd="6" destOrd="0" presId="urn:microsoft.com/office/officeart/2005/8/layout/default"/>
    <dgm:cxn modelId="{5CC37FB4-53C0-4D76-917A-7C7D42D5B61C}" type="presParOf" srcId="{75E8CE93-CBEC-4ED7-BFDD-A2AA21497753}" destId="{D53AC7E1-81D3-4546-9BC0-D5A5C54A69E9}" srcOrd="7" destOrd="0" presId="urn:microsoft.com/office/officeart/2005/8/layout/default"/>
    <dgm:cxn modelId="{40D90527-2B86-42E3-BF4A-861488293129}" type="presParOf" srcId="{75E8CE93-CBEC-4ED7-BFDD-A2AA21497753}" destId="{29029251-4B21-4468-9E5E-6FFB426BF19B}" srcOrd="8" destOrd="0" presId="urn:microsoft.com/office/officeart/2005/8/layout/default"/>
    <dgm:cxn modelId="{8AF509EA-0DF3-44BA-85CA-2B82269A4ADD}" type="presParOf" srcId="{75E8CE93-CBEC-4ED7-BFDD-A2AA21497753}" destId="{B4F7D4CF-B29E-40B0-B67D-E31C35EF2ACB}" srcOrd="9" destOrd="0" presId="urn:microsoft.com/office/officeart/2005/8/layout/default"/>
    <dgm:cxn modelId="{FAEE69AB-8BA7-4C4D-B67C-3697DBEB0D40}" type="presParOf" srcId="{75E8CE93-CBEC-4ED7-BFDD-A2AA21497753}" destId="{DDF0EED9-5BBA-4A09-9963-DA20E5007AD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3659E0-CBCF-44D7-B501-54FCF4EDCCED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8377433-2CC8-41F9-AD78-9184298227CE}">
      <dgm:prSet/>
      <dgm:spPr/>
      <dgm:t>
        <a:bodyPr/>
        <a:lstStyle/>
        <a:p>
          <a:pPr rtl="0"/>
          <a:r>
            <a:rPr lang="en-US">
              <a:latin typeface="Calibri"/>
              <a:cs typeface="Calibri"/>
            </a:rPr>
            <a:t>4 sections </a:t>
          </a:r>
        </a:p>
      </dgm:t>
    </dgm:pt>
    <dgm:pt modelId="{578700E7-96D3-4531-98EB-E40E11BF5281}" type="parTrans" cxnId="{F56EDE77-8145-40C1-AD7A-67FFAC6A66CA}">
      <dgm:prSet/>
      <dgm:spPr/>
      <dgm:t>
        <a:bodyPr/>
        <a:lstStyle/>
        <a:p>
          <a:endParaRPr lang="en-US"/>
        </a:p>
      </dgm:t>
    </dgm:pt>
    <dgm:pt modelId="{93465C6A-E537-4090-A9A8-67B063AB6BF9}" type="sibTrans" cxnId="{F56EDE77-8145-40C1-AD7A-67FFAC6A66CA}">
      <dgm:prSet/>
      <dgm:spPr/>
      <dgm:t>
        <a:bodyPr/>
        <a:lstStyle/>
        <a:p>
          <a:endParaRPr lang="en-US"/>
        </a:p>
      </dgm:t>
    </dgm:pt>
    <dgm:pt modelId="{D6EAEA5D-E3BD-4994-A2E4-B7B68FB0B0D2}">
      <dgm:prSet/>
      <dgm:spPr/>
      <dgm:t>
        <a:bodyPr/>
        <a:lstStyle/>
        <a:p>
          <a:r>
            <a:rPr lang="en-US">
              <a:latin typeface="Calibri"/>
              <a:ea typeface="Calibri"/>
              <a:cs typeface="Calibri"/>
            </a:rPr>
            <a:t>Scoring - Range </a:t>
          </a:r>
        </a:p>
        <a:p>
          <a:pPr rtl="0"/>
          <a:r>
            <a:rPr lang="en-US">
              <a:latin typeface="Calibri"/>
              <a:cs typeface="Calibri"/>
            </a:rPr>
            <a:t>1-36</a:t>
          </a:r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en-US">
              <a:latin typeface="Calibri"/>
              <a:cs typeface="Calibri"/>
            </a:rPr>
            <a:t>Each section gets scored</a:t>
          </a:r>
        </a:p>
      </dgm:t>
    </dgm:pt>
    <dgm:pt modelId="{AAB9AE16-8B68-4438-A2CC-E4D72CA06F6E}" type="parTrans" cxnId="{41860A3E-76BB-49AB-A80B-F3397246E347}">
      <dgm:prSet/>
      <dgm:spPr/>
      <dgm:t>
        <a:bodyPr/>
        <a:lstStyle/>
        <a:p>
          <a:endParaRPr lang="en-US"/>
        </a:p>
      </dgm:t>
    </dgm:pt>
    <dgm:pt modelId="{3DA96FB6-8A76-4835-A9D1-A45C9910158C}" type="sibTrans" cxnId="{41860A3E-76BB-49AB-A80B-F3397246E347}">
      <dgm:prSet/>
      <dgm:spPr/>
      <dgm:t>
        <a:bodyPr/>
        <a:lstStyle/>
        <a:p>
          <a:endParaRPr lang="en-US"/>
        </a:p>
      </dgm:t>
    </dgm:pt>
    <dgm:pt modelId="{416CA136-7DC4-462A-BFC8-CEEDB91A5317}">
      <dgm:prSet/>
      <dgm:spPr/>
      <dgm:t>
        <a:bodyPr/>
        <a:lstStyle/>
        <a:p>
          <a:r>
            <a:rPr lang="en-US">
              <a:latin typeface="Calibri"/>
              <a:cs typeface="Calibri"/>
            </a:rPr>
            <a:t>Composite = all sections averaged together</a:t>
          </a:r>
        </a:p>
      </dgm:t>
    </dgm:pt>
    <dgm:pt modelId="{3826E7D3-53DB-4D90-8BA1-D3760AEF9330}" type="parTrans" cxnId="{BE40F261-8D59-4E1D-B654-ED1BBA7A2F44}">
      <dgm:prSet/>
      <dgm:spPr/>
      <dgm:t>
        <a:bodyPr/>
        <a:lstStyle/>
        <a:p>
          <a:endParaRPr lang="en-US"/>
        </a:p>
      </dgm:t>
    </dgm:pt>
    <dgm:pt modelId="{E99E2B34-142A-4D90-B6F2-4998AB99E963}" type="sibTrans" cxnId="{BE40F261-8D59-4E1D-B654-ED1BBA7A2F44}">
      <dgm:prSet/>
      <dgm:spPr/>
      <dgm:t>
        <a:bodyPr/>
        <a:lstStyle/>
        <a:p>
          <a:endParaRPr lang="en-US"/>
        </a:p>
      </dgm:t>
    </dgm:pt>
    <dgm:pt modelId="{6BC31806-434C-43DA-B3FE-79CBDE558E22}">
      <dgm:prSet/>
      <dgm:spPr/>
      <dgm:t>
        <a:bodyPr/>
        <a:lstStyle/>
        <a:p>
          <a:r>
            <a:rPr lang="en-US">
              <a:latin typeface="Calibri"/>
              <a:cs typeface="Calibri"/>
            </a:rPr>
            <a:t>Super scoring</a:t>
          </a:r>
        </a:p>
      </dgm:t>
    </dgm:pt>
    <dgm:pt modelId="{7C65C52F-1337-4A73-9C8F-F31C27CC26AC}" type="parTrans" cxnId="{6340ED3B-5C35-4814-9532-326A459F57F6}">
      <dgm:prSet/>
      <dgm:spPr/>
      <dgm:t>
        <a:bodyPr/>
        <a:lstStyle/>
        <a:p>
          <a:endParaRPr lang="en-US"/>
        </a:p>
      </dgm:t>
    </dgm:pt>
    <dgm:pt modelId="{E6812C65-38C6-448A-8652-D986A4DDB7A9}" type="sibTrans" cxnId="{6340ED3B-5C35-4814-9532-326A459F57F6}">
      <dgm:prSet/>
      <dgm:spPr/>
      <dgm:t>
        <a:bodyPr/>
        <a:lstStyle/>
        <a:p>
          <a:endParaRPr lang="en-US"/>
        </a:p>
      </dgm:t>
    </dgm:pt>
    <dgm:pt modelId="{523D6B65-4A81-4F54-8C82-1CE071C769F5}">
      <dgm:prSet/>
      <dgm:spPr/>
      <dgm:t>
        <a:bodyPr/>
        <a:lstStyle/>
        <a:p>
          <a:pPr rtl="0"/>
          <a:r>
            <a:rPr lang="en-US">
              <a:latin typeface="Calibri"/>
              <a:cs typeface="Calibri"/>
            </a:rPr>
            <a:t>Fee Waiver </a:t>
          </a:r>
        </a:p>
      </dgm:t>
    </dgm:pt>
    <dgm:pt modelId="{C1C08072-9567-4AF2-B73C-33A44573C983}" type="parTrans" cxnId="{92C883F3-E503-49F6-AF04-05C21B8BB64A}">
      <dgm:prSet/>
      <dgm:spPr/>
      <dgm:t>
        <a:bodyPr/>
        <a:lstStyle/>
        <a:p>
          <a:endParaRPr lang="en-US"/>
        </a:p>
      </dgm:t>
    </dgm:pt>
    <dgm:pt modelId="{793A1BAF-5FE4-42FC-83A7-93FF6E9AF833}" type="sibTrans" cxnId="{92C883F3-E503-49F6-AF04-05C21B8BB64A}">
      <dgm:prSet/>
      <dgm:spPr/>
      <dgm:t>
        <a:bodyPr/>
        <a:lstStyle/>
        <a:p>
          <a:endParaRPr lang="en-US"/>
        </a:p>
      </dgm:t>
    </dgm:pt>
    <dgm:pt modelId="{4B3EF701-D25C-A647-B732-1A8255461699}">
      <dgm:prSet/>
      <dgm:spPr/>
      <dgm:t>
        <a:bodyPr/>
        <a:lstStyle/>
        <a:p>
          <a:r>
            <a:rPr lang="en-US">
              <a:latin typeface="Calibri"/>
              <a:cs typeface="Calibri"/>
            </a:rPr>
            <a:t>English, Math, Reading, Science</a:t>
          </a:r>
        </a:p>
      </dgm:t>
    </dgm:pt>
    <dgm:pt modelId="{1D5DCA76-9B1D-9542-90D4-ED24B48DE411}" type="parTrans" cxnId="{C1611CD9-A8FF-5147-BBA1-25C8AB12AA40}">
      <dgm:prSet/>
      <dgm:spPr/>
      <dgm:t>
        <a:bodyPr/>
        <a:lstStyle/>
        <a:p>
          <a:endParaRPr lang="en-US"/>
        </a:p>
      </dgm:t>
    </dgm:pt>
    <dgm:pt modelId="{682AD93E-1B8F-5A49-9E50-51FDAE89DBAC}" type="sibTrans" cxnId="{C1611CD9-A8FF-5147-BBA1-25C8AB12AA40}">
      <dgm:prSet/>
      <dgm:spPr/>
      <dgm:t>
        <a:bodyPr/>
        <a:lstStyle/>
        <a:p>
          <a:endParaRPr lang="en-US"/>
        </a:p>
      </dgm:t>
    </dgm:pt>
    <dgm:pt modelId="{8D577FBD-461A-48E1-92C9-E6101712C3F8}">
      <dgm:prSet phldr="0"/>
      <dgm:spPr/>
      <dgm:t>
        <a:bodyPr/>
        <a:lstStyle/>
        <a:p>
          <a:pPr rtl="0"/>
          <a:r>
            <a:rPr lang="en-US">
              <a:latin typeface="Calibri"/>
              <a:ea typeface="Calibri"/>
              <a:cs typeface="Calibri"/>
            </a:rPr>
            <a:t>**Science is optional in 2025</a:t>
          </a:r>
        </a:p>
      </dgm:t>
    </dgm:pt>
    <dgm:pt modelId="{C9210C78-8255-446F-B89E-8F7BAE3742F1}" type="parTrans" cxnId="{8703FA0D-DC95-4C07-A772-CDF1BFD6C81C}">
      <dgm:prSet/>
      <dgm:spPr/>
    </dgm:pt>
    <dgm:pt modelId="{977FE754-DA6B-489D-B45F-72EEAF078EE5}" type="sibTrans" cxnId="{8703FA0D-DC95-4C07-A772-CDF1BFD6C81C}">
      <dgm:prSet/>
      <dgm:spPr/>
    </dgm:pt>
    <dgm:pt modelId="{674E55EA-3E2B-4907-A612-098ACC9F7DC9}">
      <dgm:prSet phldr="0"/>
      <dgm:spPr/>
      <dgm:t>
        <a:bodyPr/>
        <a:lstStyle/>
        <a:p>
          <a:pPr rtl="0"/>
          <a:r>
            <a:rPr lang="en-US">
              <a:latin typeface="Calibri"/>
              <a:cs typeface="Calibri"/>
            </a:rPr>
            <a:t>Bright Futures will still require Science (as of right now)</a:t>
          </a:r>
        </a:p>
      </dgm:t>
    </dgm:pt>
    <dgm:pt modelId="{C8DE4BFE-2247-4E79-B06A-7F879AC8FAA0}" type="parTrans" cxnId="{0422D789-13CD-4DB3-B4C4-76D6392F73BD}">
      <dgm:prSet/>
      <dgm:spPr/>
    </dgm:pt>
    <dgm:pt modelId="{94227851-CF8D-453E-9E2B-89807CC8DD5E}" type="sibTrans" cxnId="{0422D789-13CD-4DB3-B4C4-76D6392F73BD}">
      <dgm:prSet/>
      <dgm:spPr/>
    </dgm:pt>
    <dgm:pt modelId="{3E669F35-41FF-43A6-A2F3-A8367BEBC1E6}" type="pres">
      <dgm:prSet presAssocID="{C43659E0-CBCF-44D7-B501-54FCF4EDCCED}" presName="diagram" presStyleCnt="0">
        <dgm:presLayoutVars>
          <dgm:dir/>
          <dgm:resizeHandles val="exact"/>
        </dgm:presLayoutVars>
      </dgm:prSet>
      <dgm:spPr/>
    </dgm:pt>
    <dgm:pt modelId="{77346FCD-670F-43FC-8D60-66C05BFCEB8C}" type="pres">
      <dgm:prSet presAssocID="{D8377433-2CC8-41F9-AD78-9184298227CE}" presName="node" presStyleLbl="node1" presStyleIdx="0" presStyleCnt="8">
        <dgm:presLayoutVars>
          <dgm:bulletEnabled val="1"/>
        </dgm:presLayoutVars>
      </dgm:prSet>
      <dgm:spPr/>
    </dgm:pt>
    <dgm:pt modelId="{59BDB5DD-1C5D-48FA-B5A4-F0BB272E71D2}" type="pres">
      <dgm:prSet presAssocID="{93465C6A-E537-4090-A9A8-67B063AB6BF9}" presName="sibTrans" presStyleCnt="0"/>
      <dgm:spPr/>
    </dgm:pt>
    <dgm:pt modelId="{8F76D3A4-A56D-4C08-88BC-70B8B064CC24}" type="pres">
      <dgm:prSet presAssocID="{4B3EF701-D25C-A647-B732-1A8255461699}" presName="node" presStyleLbl="node1" presStyleIdx="1" presStyleCnt="8">
        <dgm:presLayoutVars>
          <dgm:bulletEnabled val="1"/>
        </dgm:presLayoutVars>
      </dgm:prSet>
      <dgm:spPr/>
    </dgm:pt>
    <dgm:pt modelId="{2B0F724F-C410-4224-A72D-ECE9A53BBFB6}" type="pres">
      <dgm:prSet presAssocID="{682AD93E-1B8F-5A49-9E50-51FDAE89DBAC}" presName="sibTrans" presStyleCnt="0"/>
      <dgm:spPr/>
    </dgm:pt>
    <dgm:pt modelId="{64259126-169B-4313-8EED-CB54492B6F5F}" type="pres">
      <dgm:prSet presAssocID="{8D577FBD-461A-48E1-92C9-E6101712C3F8}" presName="node" presStyleLbl="node1" presStyleIdx="2" presStyleCnt="8">
        <dgm:presLayoutVars>
          <dgm:bulletEnabled val="1"/>
        </dgm:presLayoutVars>
      </dgm:prSet>
      <dgm:spPr/>
    </dgm:pt>
    <dgm:pt modelId="{5451E1C7-1ABC-4E91-87F2-A25B6B3A29B7}" type="pres">
      <dgm:prSet presAssocID="{977FE754-DA6B-489D-B45F-72EEAF078EE5}" presName="sibTrans" presStyleCnt="0"/>
      <dgm:spPr/>
    </dgm:pt>
    <dgm:pt modelId="{CC3C517E-91B0-486F-A7D4-9DDE46829980}" type="pres">
      <dgm:prSet presAssocID="{D6EAEA5D-E3BD-4994-A2E4-B7B68FB0B0D2}" presName="node" presStyleLbl="node1" presStyleIdx="3" presStyleCnt="8">
        <dgm:presLayoutVars>
          <dgm:bulletEnabled val="1"/>
        </dgm:presLayoutVars>
      </dgm:prSet>
      <dgm:spPr/>
    </dgm:pt>
    <dgm:pt modelId="{2E54A2B8-4286-48F2-8D6B-054722AD11BE}" type="pres">
      <dgm:prSet presAssocID="{3DA96FB6-8A76-4835-A9D1-A45C9910158C}" presName="sibTrans" presStyleCnt="0"/>
      <dgm:spPr/>
    </dgm:pt>
    <dgm:pt modelId="{2BFED249-97C9-4961-A060-74048C3BBCAC}" type="pres">
      <dgm:prSet presAssocID="{416CA136-7DC4-462A-BFC8-CEEDB91A5317}" presName="node" presStyleLbl="node1" presStyleIdx="4" presStyleCnt="8">
        <dgm:presLayoutVars>
          <dgm:bulletEnabled val="1"/>
        </dgm:presLayoutVars>
      </dgm:prSet>
      <dgm:spPr/>
    </dgm:pt>
    <dgm:pt modelId="{73BFF746-4AED-466F-B036-BC7EBA3DE836}" type="pres">
      <dgm:prSet presAssocID="{E99E2B34-142A-4D90-B6F2-4998AB99E963}" presName="sibTrans" presStyleCnt="0"/>
      <dgm:spPr/>
    </dgm:pt>
    <dgm:pt modelId="{F87481D0-7847-4DFD-B389-FF8C2EEBCFEC}" type="pres">
      <dgm:prSet presAssocID="{6BC31806-434C-43DA-B3FE-79CBDE558E22}" presName="node" presStyleLbl="node1" presStyleIdx="5" presStyleCnt="8">
        <dgm:presLayoutVars>
          <dgm:bulletEnabled val="1"/>
        </dgm:presLayoutVars>
      </dgm:prSet>
      <dgm:spPr/>
    </dgm:pt>
    <dgm:pt modelId="{9FED38C2-4BE2-4021-9506-C44B548EE1E7}" type="pres">
      <dgm:prSet presAssocID="{E6812C65-38C6-448A-8652-D986A4DDB7A9}" presName="sibTrans" presStyleCnt="0"/>
      <dgm:spPr/>
    </dgm:pt>
    <dgm:pt modelId="{B99E712B-2527-457C-8F25-49D510D90517}" type="pres">
      <dgm:prSet presAssocID="{523D6B65-4A81-4F54-8C82-1CE071C769F5}" presName="node" presStyleLbl="node1" presStyleIdx="6" presStyleCnt="8">
        <dgm:presLayoutVars>
          <dgm:bulletEnabled val="1"/>
        </dgm:presLayoutVars>
      </dgm:prSet>
      <dgm:spPr/>
    </dgm:pt>
    <dgm:pt modelId="{1CC950B5-9F7D-4824-8838-A6076C1DB2C1}" type="pres">
      <dgm:prSet presAssocID="{793A1BAF-5FE4-42FC-83A7-93FF6E9AF833}" presName="sibTrans" presStyleCnt="0"/>
      <dgm:spPr/>
    </dgm:pt>
    <dgm:pt modelId="{D4237BF0-00E1-425C-AF94-9F6F85A3D260}" type="pres">
      <dgm:prSet presAssocID="{674E55EA-3E2B-4907-A612-098ACC9F7DC9}" presName="node" presStyleLbl="node1" presStyleIdx="7" presStyleCnt="8">
        <dgm:presLayoutVars>
          <dgm:bulletEnabled val="1"/>
        </dgm:presLayoutVars>
      </dgm:prSet>
      <dgm:spPr/>
    </dgm:pt>
  </dgm:ptLst>
  <dgm:cxnLst>
    <dgm:cxn modelId="{7199B903-0D95-4681-9A78-03C42487CB3A}" type="presOf" srcId="{8D577FBD-461A-48E1-92C9-E6101712C3F8}" destId="{64259126-169B-4313-8EED-CB54492B6F5F}" srcOrd="0" destOrd="0" presId="urn:microsoft.com/office/officeart/2005/8/layout/default"/>
    <dgm:cxn modelId="{8703FA0D-DC95-4C07-A772-CDF1BFD6C81C}" srcId="{C43659E0-CBCF-44D7-B501-54FCF4EDCCED}" destId="{8D577FBD-461A-48E1-92C9-E6101712C3F8}" srcOrd="2" destOrd="0" parTransId="{C9210C78-8255-446F-B89E-8F7BAE3742F1}" sibTransId="{977FE754-DA6B-489D-B45F-72EEAF078EE5}"/>
    <dgm:cxn modelId="{6340ED3B-5C35-4814-9532-326A459F57F6}" srcId="{C43659E0-CBCF-44D7-B501-54FCF4EDCCED}" destId="{6BC31806-434C-43DA-B3FE-79CBDE558E22}" srcOrd="5" destOrd="0" parTransId="{7C65C52F-1337-4A73-9C8F-F31C27CC26AC}" sibTransId="{E6812C65-38C6-448A-8652-D986A4DDB7A9}"/>
    <dgm:cxn modelId="{41860A3E-76BB-49AB-A80B-F3397246E347}" srcId="{C43659E0-CBCF-44D7-B501-54FCF4EDCCED}" destId="{D6EAEA5D-E3BD-4994-A2E4-B7B68FB0B0D2}" srcOrd="3" destOrd="0" parTransId="{AAB9AE16-8B68-4438-A2CC-E4D72CA06F6E}" sibTransId="{3DA96FB6-8A76-4835-A9D1-A45C9910158C}"/>
    <dgm:cxn modelId="{77656C5E-E983-4D12-9FE3-28B3017708F2}" type="presOf" srcId="{D8377433-2CC8-41F9-AD78-9184298227CE}" destId="{77346FCD-670F-43FC-8D60-66C05BFCEB8C}" srcOrd="0" destOrd="0" presId="urn:microsoft.com/office/officeart/2005/8/layout/default"/>
    <dgm:cxn modelId="{BE40F261-8D59-4E1D-B654-ED1BBA7A2F44}" srcId="{C43659E0-CBCF-44D7-B501-54FCF4EDCCED}" destId="{416CA136-7DC4-462A-BFC8-CEEDB91A5317}" srcOrd="4" destOrd="0" parTransId="{3826E7D3-53DB-4D90-8BA1-D3760AEF9330}" sibTransId="{E99E2B34-142A-4D90-B6F2-4998AB99E963}"/>
    <dgm:cxn modelId="{9C1C1143-46A1-4FC2-9145-14CABA2F99D9}" type="presOf" srcId="{416CA136-7DC4-462A-BFC8-CEEDB91A5317}" destId="{2BFED249-97C9-4961-A060-74048C3BBCAC}" srcOrd="0" destOrd="0" presId="urn:microsoft.com/office/officeart/2005/8/layout/default"/>
    <dgm:cxn modelId="{86C9084C-A899-4071-98D9-714D6047934D}" type="presOf" srcId="{523D6B65-4A81-4F54-8C82-1CE071C769F5}" destId="{B99E712B-2527-457C-8F25-49D510D90517}" srcOrd="0" destOrd="0" presId="urn:microsoft.com/office/officeart/2005/8/layout/default"/>
    <dgm:cxn modelId="{F56EDE77-8145-40C1-AD7A-67FFAC6A66CA}" srcId="{C43659E0-CBCF-44D7-B501-54FCF4EDCCED}" destId="{D8377433-2CC8-41F9-AD78-9184298227CE}" srcOrd="0" destOrd="0" parTransId="{578700E7-96D3-4531-98EB-E40E11BF5281}" sibTransId="{93465C6A-E537-4090-A9A8-67B063AB6BF9}"/>
    <dgm:cxn modelId="{0422D789-13CD-4DB3-B4C4-76D6392F73BD}" srcId="{C43659E0-CBCF-44D7-B501-54FCF4EDCCED}" destId="{674E55EA-3E2B-4907-A612-098ACC9F7DC9}" srcOrd="7" destOrd="0" parTransId="{C8DE4BFE-2247-4E79-B06A-7F879AC8FAA0}" sibTransId="{94227851-CF8D-453E-9E2B-89807CC8DD5E}"/>
    <dgm:cxn modelId="{D9316DB0-5572-4EAF-BC5A-5C21B7352997}" type="presOf" srcId="{674E55EA-3E2B-4907-A612-098ACC9F7DC9}" destId="{D4237BF0-00E1-425C-AF94-9F6F85A3D260}" srcOrd="0" destOrd="0" presId="urn:microsoft.com/office/officeart/2005/8/layout/default"/>
    <dgm:cxn modelId="{CA44F0BD-AFA5-4B1E-9593-EBA6C944700F}" type="presOf" srcId="{6BC31806-434C-43DA-B3FE-79CBDE558E22}" destId="{F87481D0-7847-4DFD-B389-FF8C2EEBCFEC}" srcOrd="0" destOrd="0" presId="urn:microsoft.com/office/officeart/2005/8/layout/default"/>
    <dgm:cxn modelId="{5F5D1EC7-75EB-4FA0-91E3-6FD742B431D3}" type="presOf" srcId="{C43659E0-CBCF-44D7-B501-54FCF4EDCCED}" destId="{3E669F35-41FF-43A6-A2F3-A8367BEBC1E6}" srcOrd="0" destOrd="0" presId="urn:microsoft.com/office/officeart/2005/8/layout/default"/>
    <dgm:cxn modelId="{C1611CD9-A8FF-5147-BBA1-25C8AB12AA40}" srcId="{C43659E0-CBCF-44D7-B501-54FCF4EDCCED}" destId="{4B3EF701-D25C-A647-B732-1A8255461699}" srcOrd="1" destOrd="0" parTransId="{1D5DCA76-9B1D-9542-90D4-ED24B48DE411}" sibTransId="{682AD93E-1B8F-5A49-9E50-51FDAE89DBAC}"/>
    <dgm:cxn modelId="{A4BB30E6-7847-44C9-8453-9375AF52573C}" type="presOf" srcId="{D6EAEA5D-E3BD-4994-A2E4-B7B68FB0B0D2}" destId="{CC3C517E-91B0-486F-A7D4-9DDE46829980}" srcOrd="0" destOrd="0" presId="urn:microsoft.com/office/officeart/2005/8/layout/default"/>
    <dgm:cxn modelId="{92C883F3-E503-49F6-AF04-05C21B8BB64A}" srcId="{C43659E0-CBCF-44D7-B501-54FCF4EDCCED}" destId="{523D6B65-4A81-4F54-8C82-1CE071C769F5}" srcOrd="6" destOrd="0" parTransId="{C1C08072-9567-4AF2-B73C-33A44573C983}" sibTransId="{793A1BAF-5FE4-42FC-83A7-93FF6E9AF833}"/>
    <dgm:cxn modelId="{5EEACFF5-BF3C-43D9-9C6D-40E721AB6C33}" type="presOf" srcId="{4B3EF701-D25C-A647-B732-1A8255461699}" destId="{8F76D3A4-A56D-4C08-88BC-70B8B064CC24}" srcOrd="0" destOrd="0" presId="urn:microsoft.com/office/officeart/2005/8/layout/default"/>
    <dgm:cxn modelId="{8CA64131-FF0C-49FB-BB37-85828875DF0D}" type="presParOf" srcId="{3E669F35-41FF-43A6-A2F3-A8367BEBC1E6}" destId="{77346FCD-670F-43FC-8D60-66C05BFCEB8C}" srcOrd="0" destOrd="0" presId="urn:microsoft.com/office/officeart/2005/8/layout/default"/>
    <dgm:cxn modelId="{3A093A98-1859-430D-99EB-F5608A16EFCC}" type="presParOf" srcId="{3E669F35-41FF-43A6-A2F3-A8367BEBC1E6}" destId="{59BDB5DD-1C5D-48FA-B5A4-F0BB272E71D2}" srcOrd="1" destOrd="0" presId="urn:microsoft.com/office/officeart/2005/8/layout/default"/>
    <dgm:cxn modelId="{A9C9A890-69BC-489A-943F-C6DA27D3512B}" type="presParOf" srcId="{3E669F35-41FF-43A6-A2F3-A8367BEBC1E6}" destId="{8F76D3A4-A56D-4C08-88BC-70B8B064CC24}" srcOrd="2" destOrd="0" presId="urn:microsoft.com/office/officeart/2005/8/layout/default"/>
    <dgm:cxn modelId="{446C57E0-C846-45FD-B204-1D9C81CF70B9}" type="presParOf" srcId="{3E669F35-41FF-43A6-A2F3-A8367BEBC1E6}" destId="{2B0F724F-C410-4224-A72D-ECE9A53BBFB6}" srcOrd="3" destOrd="0" presId="urn:microsoft.com/office/officeart/2005/8/layout/default"/>
    <dgm:cxn modelId="{FF7D10AC-63A2-42A3-9FFB-E9B85DC0718C}" type="presParOf" srcId="{3E669F35-41FF-43A6-A2F3-A8367BEBC1E6}" destId="{64259126-169B-4313-8EED-CB54492B6F5F}" srcOrd="4" destOrd="0" presId="urn:microsoft.com/office/officeart/2005/8/layout/default"/>
    <dgm:cxn modelId="{38050D86-4659-4D0B-A945-217BE34421CD}" type="presParOf" srcId="{3E669F35-41FF-43A6-A2F3-A8367BEBC1E6}" destId="{5451E1C7-1ABC-4E91-87F2-A25B6B3A29B7}" srcOrd="5" destOrd="0" presId="urn:microsoft.com/office/officeart/2005/8/layout/default"/>
    <dgm:cxn modelId="{92DDFF4D-E2D9-40F0-8831-5EC49492FC7B}" type="presParOf" srcId="{3E669F35-41FF-43A6-A2F3-A8367BEBC1E6}" destId="{CC3C517E-91B0-486F-A7D4-9DDE46829980}" srcOrd="6" destOrd="0" presId="urn:microsoft.com/office/officeart/2005/8/layout/default"/>
    <dgm:cxn modelId="{01762C98-9EE8-4B0B-83B4-B49DDE3B2EE2}" type="presParOf" srcId="{3E669F35-41FF-43A6-A2F3-A8367BEBC1E6}" destId="{2E54A2B8-4286-48F2-8D6B-054722AD11BE}" srcOrd="7" destOrd="0" presId="urn:microsoft.com/office/officeart/2005/8/layout/default"/>
    <dgm:cxn modelId="{E322823B-168D-4A65-8C07-3633FE979750}" type="presParOf" srcId="{3E669F35-41FF-43A6-A2F3-A8367BEBC1E6}" destId="{2BFED249-97C9-4961-A060-74048C3BBCAC}" srcOrd="8" destOrd="0" presId="urn:microsoft.com/office/officeart/2005/8/layout/default"/>
    <dgm:cxn modelId="{8A643EB7-5C5F-4D06-9168-93A145AA6330}" type="presParOf" srcId="{3E669F35-41FF-43A6-A2F3-A8367BEBC1E6}" destId="{73BFF746-4AED-466F-B036-BC7EBA3DE836}" srcOrd="9" destOrd="0" presId="urn:microsoft.com/office/officeart/2005/8/layout/default"/>
    <dgm:cxn modelId="{D9D5AEE5-06D0-49FC-879A-5C652CA507BE}" type="presParOf" srcId="{3E669F35-41FF-43A6-A2F3-A8367BEBC1E6}" destId="{F87481D0-7847-4DFD-B389-FF8C2EEBCFEC}" srcOrd="10" destOrd="0" presId="urn:microsoft.com/office/officeart/2005/8/layout/default"/>
    <dgm:cxn modelId="{21BE9DD7-A827-44FC-9444-05C40F6CA42E}" type="presParOf" srcId="{3E669F35-41FF-43A6-A2F3-A8367BEBC1E6}" destId="{9FED38C2-4BE2-4021-9506-C44B548EE1E7}" srcOrd="11" destOrd="0" presId="urn:microsoft.com/office/officeart/2005/8/layout/default"/>
    <dgm:cxn modelId="{7BB89C92-9D16-47B5-954B-74149CF649F9}" type="presParOf" srcId="{3E669F35-41FF-43A6-A2F3-A8367BEBC1E6}" destId="{B99E712B-2527-457C-8F25-49D510D90517}" srcOrd="12" destOrd="0" presId="urn:microsoft.com/office/officeart/2005/8/layout/default"/>
    <dgm:cxn modelId="{E302A077-2459-4848-B4AD-66B6BFA7E5D5}" type="presParOf" srcId="{3E669F35-41FF-43A6-A2F3-A8367BEBC1E6}" destId="{1CC950B5-9F7D-4824-8838-A6076C1DB2C1}" srcOrd="13" destOrd="0" presId="urn:microsoft.com/office/officeart/2005/8/layout/default"/>
    <dgm:cxn modelId="{ED9D1206-7F72-4E7B-AE7B-34373C44C0E2}" type="presParOf" srcId="{3E669F35-41FF-43A6-A2F3-A8367BEBC1E6}" destId="{D4237BF0-00E1-425C-AF94-9F6F85A3D260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E04D15-B01A-4289-A20C-2690735C8D6B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E41877-CFDA-4529-8732-1A27B57F98A6}">
      <dgm:prSet/>
      <dgm:spPr/>
      <dgm:t>
        <a:bodyPr/>
        <a:lstStyle/>
        <a:p>
          <a:r>
            <a:rPr lang="en-US">
              <a:latin typeface="Calibri"/>
              <a:ea typeface="Calibri"/>
              <a:cs typeface="Calibri"/>
            </a:rPr>
            <a:t>College days</a:t>
          </a:r>
        </a:p>
      </dgm:t>
    </dgm:pt>
    <dgm:pt modelId="{B73FCC0A-1BB3-4821-9A70-21E3D7FED0FB}" type="parTrans" cxnId="{F3183533-D0DD-4536-8F71-73F0776DA893}">
      <dgm:prSet/>
      <dgm:spPr/>
      <dgm:t>
        <a:bodyPr/>
        <a:lstStyle/>
        <a:p>
          <a:endParaRPr lang="en-US"/>
        </a:p>
      </dgm:t>
    </dgm:pt>
    <dgm:pt modelId="{9EEC0B01-7129-471E-AD03-5D596CE51291}" type="sibTrans" cxnId="{F3183533-D0DD-4536-8F71-73F0776DA893}">
      <dgm:prSet/>
      <dgm:spPr/>
      <dgm:t>
        <a:bodyPr/>
        <a:lstStyle/>
        <a:p>
          <a:endParaRPr lang="en-US"/>
        </a:p>
      </dgm:t>
    </dgm:pt>
    <dgm:pt modelId="{92B5390C-A003-4083-9AF0-0F25F5C7048B}">
      <dgm:prSet/>
      <dgm:spPr/>
      <dgm:t>
        <a:bodyPr/>
        <a:lstStyle/>
        <a:p>
          <a:r>
            <a:rPr lang="en-US">
              <a:latin typeface="Calibri"/>
              <a:ea typeface="Calibri"/>
              <a:cs typeface="Calibri"/>
            </a:rPr>
            <a:t>College lists</a:t>
          </a:r>
        </a:p>
      </dgm:t>
    </dgm:pt>
    <dgm:pt modelId="{082AE425-AE37-48B9-8E39-08CEEF9B86BC}" type="parTrans" cxnId="{8A5E33B5-49F1-4D7D-9FE2-3544427650F2}">
      <dgm:prSet/>
      <dgm:spPr/>
      <dgm:t>
        <a:bodyPr/>
        <a:lstStyle/>
        <a:p>
          <a:endParaRPr lang="en-US"/>
        </a:p>
      </dgm:t>
    </dgm:pt>
    <dgm:pt modelId="{C123B34B-772E-4BF5-9DF3-4A2A7167D6A7}" type="sibTrans" cxnId="{8A5E33B5-49F1-4D7D-9FE2-3544427650F2}">
      <dgm:prSet/>
      <dgm:spPr/>
      <dgm:t>
        <a:bodyPr/>
        <a:lstStyle/>
        <a:p>
          <a:endParaRPr lang="en-US"/>
        </a:p>
      </dgm:t>
    </dgm:pt>
    <dgm:pt modelId="{5FEF05E0-E00B-404E-A70E-155DA682C9A8}">
      <dgm:prSet/>
      <dgm:spPr/>
      <dgm:t>
        <a:bodyPr/>
        <a:lstStyle/>
        <a:p>
          <a:r>
            <a:rPr lang="en-US">
              <a:latin typeface="Calibri"/>
              <a:ea typeface="Calibri"/>
              <a:cs typeface="Calibri"/>
            </a:rPr>
            <a:t>Remind</a:t>
          </a:r>
        </a:p>
      </dgm:t>
    </dgm:pt>
    <dgm:pt modelId="{26074433-2154-458A-8B41-77BC64A6C4BF}" type="parTrans" cxnId="{DD3219B0-3B5A-4204-B0D0-A4264C4B6DF3}">
      <dgm:prSet/>
      <dgm:spPr/>
      <dgm:t>
        <a:bodyPr/>
        <a:lstStyle/>
        <a:p>
          <a:endParaRPr lang="en-US"/>
        </a:p>
      </dgm:t>
    </dgm:pt>
    <dgm:pt modelId="{20CF4ABF-3BE0-42E1-8C23-20B55DA68D24}" type="sibTrans" cxnId="{DD3219B0-3B5A-4204-B0D0-A4264C4B6DF3}">
      <dgm:prSet/>
      <dgm:spPr/>
      <dgm:t>
        <a:bodyPr/>
        <a:lstStyle/>
        <a:p>
          <a:endParaRPr lang="en-US"/>
        </a:p>
      </dgm:t>
    </dgm:pt>
    <dgm:pt modelId="{900C4DA8-7D1F-454D-8A51-8EBFDCC12497}">
      <dgm:prSet/>
      <dgm:spPr/>
      <dgm:t>
        <a:bodyPr/>
        <a:lstStyle/>
        <a:p>
          <a:r>
            <a:rPr lang="en-US">
              <a:latin typeface="Calibri"/>
              <a:ea typeface="Calibri"/>
              <a:cs typeface="Calibri"/>
            </a:rPr>
            <a:t>Emails</a:t>
          </a:r>
        </a:p>
      </dgm:t>
    </dgm:pt>
    <dgm:pt modelId="{3325797A-9B49-4C37-B264-AF0CAC85512A}" type="parTrans" cxnId="{8BCB392D-6BF7-43F2-8606-55A2DB82997A}">
      <dgm:prSet/>
      <dgm:spPr/>
      <dgm:t>
        <a:bodyPr/>
        <a:lstStyle/>
        <a:p>
          <a:endParaRPr lang="en-US"/>
        </a:p>
      </dgm:t>
    </dgm:pt>
    <dgm:pt modelId="{2D9F50A3-3190-4BE5-95F7-1D5A81E6195B}" type="sibTrans" cxnId="{8BCB392D-6BF7-43F2-8606-55A2DB82997A}">
      <dgm:prSet/>
      <dgm:spPr/>
      <dgm:t>
        <a:bodyPr/>
        <a:lstStyle/>
        <a:p>
          <a:endParaRPr lang="en-US"/>
        </a:p>
      </dgm:t>
    </dgm:pt>
    <dgm:pt modelId="{64184FB2-5ED3-4162-ADB8-0F6B44C61E26}">
      <dgm:prSet/>
      <dgm:spPr/>
      <dgm:t>
        <a:bodyPr/>
        <a:lstStyle/>
        <a:p>
          <a:r>
            <a:rPr lang="en-US">
              <a:latin typeface="Calibri"/>
              <a:ea typeface="Calibri"/>
              <a:cs typeface="Calibri"/>
            </a:rPr>
            <a:t>Website, usernames, passwords</a:t>
          </a:r>
        </a:p>
      </dgm:t>
    </dgm:pt>
    <dgm:pt modelId="{C621B360-0B85-46B9-A1E8-000174D1D418}" type="parTrans" cxnId="{65419243-1469-4BB6-BB1D-E02EB1C0EC87}">
      <dgm:prSet/>
      <dgm:spPr/>
      <dgm:t>
        <a:bodyPr/>
        <a:lstStyle/>
        <a:p>
          <a:endParaRPr lang="en-US"/>
        </a:p>
      </dgm:t>
    </dgm:pt>
    <dgm:pt modelId="{00FE7EA7-6CB4-482A-A375-08B1A295F7CF}" type="sibTrans" cxnId="{65419243-1469-4BB6-BB1D-E02EB1C0EC87}">
      <dgm:prSet/>
      <dgm:spPr/>
      <dgm:t>
        <a:bodyPr/>
        <a:lstStyle/>
        <a:p>
          <a:endParaRPr lang="en-US"/>
        </a:p>
      </dgm:t>
    </dgm:pt>
    <dgm:pt modelId="{C8052331-940F-A847-9F8B-5687A4920C6F}">
      <dgm:prSet/>
      <dgm:spPr/>
      <dgm:t>
        <a:bodyPr/>
        <a:lstStyle/>
        <a:p>
          <a:r>
            <a:rPr lang="en-US">
              <a:latin typeface="Calibri"/>
              <a:ea typeface="Calibri"/>
              <a:cs typeface="Calibri"/>
            </a:rPr>
            <a:t>College Visits at PHU</a:t>
          </a:r>
        </a:p>
      </dgm:t>
    </dgm:pt>
    <dgm:pt modelId="{C6409415-FDC3-EB41-8BFE-5032D039ECAC}" type="parTrans" cxnId="{507E0A4A-259E-DD4C-AC66-62CFD781B2A4}">
      <dgm:prSet/>
      <dgm:spPr/>
      <dgm:t>
        <a:bodyPr/>
        <a:lstStyle/>
        <a:p>
          <a:endParaRPr lang="en-US"/>
        </a:p>
      </dgm:t>
    </dgm:pt>
    <dgm:pt modelId="{70EB7CAE-7366-5D42-A268-F2C68D1D817A}" type="sibTrans" cxnId="{507E0A4A-259E-DD4C-AC66-62CFD781B2A4}">
      <dgm:prSet/>
      <dgm:spPr/>
      <dgm:t>
        <a:bodyPr/>
        <a:lstStyle/>
        <a:p>
          <a:endParaRPr lang="en-US"/>
        </a:p>
      </dgm:t>
    </dgm:pt>
    <dgm:pt modelId="{3D5A895D-A3C4-4623-9DD4-FD9A690A35E3}" type="pres">
      <dgm:prSet presAssocID="{38E04D15-B01A-4289-A20C-2690735C8D6B}" presName="linear" presStyleCnt="0">
        <dgm:presLayoutVars>
          <dgm:animLvl val="lvl"/>
          <dgm:resizeHandles val="exact"/>
        </dgm:presLayoutVars>
      </dgm:prSet>
      <dgm:spPr/>
    </dgm:pt>
    <dgm:pt modelId="{CF755176-90A8-4D5A-8754-3FC0E7BF66D7}" type="pres">
      <dgm:prSet presAssocID="{0AE41877-CFDA-4529-8732-1A27B57F98A6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2CD820C7-DBBA-4DC0-BF63-7318BDE6782F}" type="pres">
      <dgm:prSet presAssocID="{9EEC0B01-7129-471E-AD03-5D596CE51291}" presName="spacer" presStyleCnt="0"/>
      <dgm:spPr/>
    </dgm:pt>
    <dgm:pt modelId="{293FBB33-81B7-48EE-8AAE-8F8B2B6B53AE}" type="pres">
      <dgm:prSet presAssocID="{92B5390C-A003-4083-9AF0-0F25F5C7048B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FD9B6EB7-7391-437E-93C1-BB7904FDDAE9}" type="pres">
      <dgm:prSet presAssocID="{C123B34B-772E-4BF5-9DF3-4A2A7167D6A7}" presName="spacer" presStyleCnt="0"/>
      <dgm:spPr/>
    </dgm:pt>
    <dgm:pt modelId="{E5542CCF-4A7C-423C-BFE6-774BF1ADBE46}" type="pres">
      <dgm:prSet presAssocID="{5FEF05E0-E00B-404E-A70E-155DA682C9A8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8721714D-FE34-48B8-BCC9-AE775A33CFFF}" type="pres">
      <dgm:prSet presAssocID="{20CF4ABF-3BE0-42E1-8C23-20B55DA68D24}" presName="spacer" presStyleCnt="0"/>
      <dgm:spPr/>
    </dgm:pt>
    <dgm:pt modelId="{E191210A-2BDC-40B5-98E6-C5398CC6F78D}" type="pres">
      <dgm:prSet presAssocID="{900C4DA8-7D1F-454D-8A51-8EBFDCC1249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70C1C0B6-56DC-4077-90AB-8D8CE9CC8C4E}" type="pres">
      <dgm:prSet presAssocID="{2D9F50A3-3190-4BE5-95F7-1D5A81E6195B}" presName="spacer" presStyleCnt="0"/>
      <dgm:spPr/>
    </dgm:pt>
    <dgm:pt modelId="{29E3629E-2654-4F74-B079-9744ECC31BE8}" type="pres">
      <dgm:prSet presAssocID="{64184FB2-5ED3-4162-ADB8-0F6B44C61E26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7ECC7492-2B12-4DD3-9863-05D6004079FA}" type="pres">
      <dgm:prSet presAssocID="{00FE7EA7-6CB4-482A-A375-08B1A295F7CF}" presName="spacer" presStyleCnt="0"/>
      <dgm:spPr/>
    </dgm:pt>
    <dgm:pt modelId="{7FCAF870-9A2A-4F04-A131-287D95D84263}" type="pres">
      <dgm:prSet presAssocID="{C8052331-940F-A847-9F8B-5687A4920C6F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8BCB392D-6BF7-43F2-8606-55A2DB82997A}" srcId="{38E04D15-B01A-4289-A20C-2690735C8D6B}" destId="{900C4DA8-7D1F-454D-8A51-8EBFDCC12497}" srcOrd="3" destOrd="0" parTransId="{3325797A-9B49-4C37-B264-AF0CAC85512A}" sibTransId="{2D9F50A3-3190-4BE5-95F7-1D5A81E6195B}"/>
    <dgm:cxn modelId="{F3183533-D0DD-4536-8F71-73F0776DA893}" srcId="{38E04D15-B01A-4289-A20C-2690735C8D6B}" destId="{0AE41877-CFDA-4529-8732-1A27B57F98A6}" srcOrd="0" destOrd="0" parTransId="{B73FCC0A-1BB3-4821-9A70-21E3D7FED0FB}" sibTransId="{9EEC0B01-7129-471E-AD03-5D596CE51291}"/>
    <dgm:cxn modelId="{EC25F840-B363-445E-8897-A55FB54E2219}" type="presOf" srcId="{0AE41877-CFDA-4529-8732-1A27B57F98A6}" destId="{CF755176-90A8-4D5A-8754-3FC0E7BF66D7}" srcOrd="0" destOrd="0" presId="urn:microsoft.com/office/officeart/2005/8/layout/vList2"/>
    <dgm:cxn modelId="{65419243-1469-4BB6-BB1D-E02EB1C0EC87}" srcId="{38E04D15-B01A-4289-A20C-2690735C8D6B}" destId="{64184FB2-5ED3-4162-ADB8-0F6B44C61E26}" srcOrd="4" destOrd="0" parTransId="{C621B360-0B85-46B9-A1E8-000174D1D418}" sibTransId="{00FE7EA7-6CB4-482A-A375-08B1A295F7CF}"/>
    <dgm:cxn modelId="{A96D3D45-814B-47DD-A37C-FD0488439320}" type="presOf" srcId="{C8052331-940F-A847-9F8B-5687A4920C6F}" destId="{7FCAF870-9A2A-4F04-A131-287D95D84263}" srcOrd="0" destOrd="0" presId="urn:microsoft.com/office/officeart/2005/8/layout/vList2"/>
    <dgm:cxn modelId="{507E0A4A-259E-DD4C-AC66-62CFD781B2A4}" srcId="{38E04D15-B01A-4289-A20C-2690735C8D6B}" destId="{C8052331-940F-A847-9F8B-5687A4920C6F}" srcOrd="5" destOrd="0" parTransId="{C6409415-FDC3-EB41-8BFE-5032D039ECAC}" sibTransId="{70EB7CAE-7366-5D42-A268-F2C68D1D817A}"/>
    <dgm:cxn modelId="{F48F2F70-4109-4E35-B337-57204B764A15}" type="presOf" srcId="{64184FB2-5ED3-4162-ADB8-0F6B44C61E26}" destId="{29E3629E-2654-4F74-B079-9744ECC31BE8}" srcOrd="0" destOrd="0" presId="urn:microsoft.com/office/officeart/2005/8/layout/vList2"/>
    <dgm:cxn modelId="{89022B8C-6825-41FD-9D3B-4250C744962E}" type="presOf" srcId="{5FEF05E0-E00B-404E-A70E-155DA682C9A8}" destId="{E5542CCF-4A7C-423C-BFE6-774BF1ADBE46}" srcOrd="0" destOrd="0" presId="urn:microsoft.com/office/officeart/2005/8/layout/vList2"/>
    <dgm:cxn modelId="{348EC097-E7B0-439F-BA10-3023BB024D20}" type="presOf" srcId="{38E04D15-B01A-4289-A20C-2690735C8D6B}" destId="{3D5A895D-A3C4-4623-9DD4-FD9A690A35E3}" srcOrd="0" destOrd="0" presId="urn:microsoft.com/office/officeart/2005/8/layout/vList2"/>
    <dgm:cxn modelId="{B7BEB198-C59E-492F-B990-DB8315A241FF}" type="presOf" srcId="{92B5390C-A003-4083-9AF0-0F25F5C7048B}" destId="{293FBB33-81B7-48EE-8AAE-8F8B2B6B53AE}" srcOrd="0" destOrd="0" presId="urn:microsoft.com/office/officeart/2005/8/layout/vList2"/>
    <dgm:cxn modelId="{DD3219B0-3B5A-4204-B0D0-A4264C4B6DF3}" srcId="{38E04D15-B01A-4289-A20C-2690735C8D6B}" destId="{5FEF05E0-E00B-404E-A70E-155DA682C9A8}" srcOrd="2" destOrd="0" parTransId="{26074433-2154-458A-8B41-77BC64A6C4BF}" sibTransId="{20CF4ABF-3BE0-42E1-8C23-20B55DA68D24}"/>
    <dgm:cxn modelId="{8A5E33B5-49F1-4D7D-9FE2-3544427650F2}" srcId="{38E04D15-B01A-4289-A20C-2690735C8D6B}" destId="{92B5390C-A003-4083-9AF0-0F25F5C7048B}" srcOrd="1" destOrd="0" parTransId="{082AE425-AE37-48B9-8E39-08CEEF9B86BC}" sibTransId="{C123B34B-772E-4BF5-9DF3-4A2A7167D6A7}"/>
    <dgm:cxn modelId="{661D52D3-7C62-4672-AFE2-B547CF95EA1D}" type="presOf" srcId="{900C4DA8-7D1F-454D-8A51-8EBFDCC12497}" destId="{E191210A-2BDC-40B5-98E6-C5398CC6F78D}" srcOrd="0" destOrd="0" presId="urn:microsoft.com/office/officeart/2005/8/layout/vList2"/>
    <dgm:cxn modelId="{D11E821A-17E0-48BD-A1A0-26C0AE150DAF}" type="presParOf" srcId="{3D5A895D-A3C4-4623-9DD4-FD9A690A35E3}" destId="{CF755176-90A8-4D5A-8754-3FC0E7BF66D7}" srcOrd="0" destOrd="0" presId="urn:microsoft.com/office/officeart/2005/8/layout/vList2"/>
    <dgm:cxn modelId="{E77A5DC3-D069-45BE-99C6-E548434B78AC}" type="presParOf" srcId="{3D5A895D-A3C4-4623-9DD4-FD9A690A35E3}" destId="{2CD820C7-DBBA-4DC0-BF63-7318BDE6782F}" srcOrd="1" destOrd="0" presId="urn:microsoft.com/office/officeart/2005/8/layout/vList2"/>
    <dgm:cxn modelId="{4D1DBEC0-C329-437C-86E1-67095127EC7B}" type="presParOf" srcId="{3D5A895D-A3C4-4623-9DD4-FD9A690A35E3}" destId="{293FBB33-81B7-48EE-8AAE-8F8B2B6B53AE}" srcOrd="2" destOrd="0" presId="urn:microsoft.com/office/officeart/2005/8/layout/vList2"/>
    <dgm:cxn modelId="{39E497A9-800E-416C-AF9B-E88F454F490A}" type="presParOf" srcId="{3D5A895D-A3C4-4623-9DD4-FD9A690A35E3}" destId="{FD9B6EB7-7391-437E-93C1-BB7904FDDAE9}" srcOrd="3" destOrd="0" presId="urn:microsoft.com/office/officeart/2005/8/layout/vList2"/>
    <dgm:cxn modelId="{D4784F68-496C-4A4E-908E-1CB74CF90BF6}" type="presParOf" srcId="{3D5A895D-A3C4-4623-9DD4-FD9A690A35E3}" destId="{E5542CCF-4A7C-423C-BFE6-774BF1ADBE46}" srcOrd="4" destOrd="0" presId="urn:microsoft.com/office/officeart/2005/8/layout/vList2"/>
    <dgm:cxn modelId="{D93E0CD0-5062-4E1A-95FD-987B4A96A507}" type="presParOf" srcId="{3D5A895D-A3C4-4623-9DD4-FD9A690A35E3}" destId="{8721714D-FE34-48B8-BCC9-AE775A33CFFF}" srcOrd="5" destOrd="0" presId="urn:microsoft.com/office/officeart/2005/8/layout/vList2"/>
    <dgm:cxn modelId="{4B6511DC-148B-4558-84E1-117155895AA0}" type="presParOf" srcId="{3D5A895D-A3C4-4623-9DD4-FD9A690A35E3}" destId="{E191210A-2BDC-40B5-98E6-C5398CC6F78D}" srcOrd="6" destOrd="0" presId="urn:microsoft.com/office/officeart/2005/8/layout/vList2"/>
    <dgm:cxn modelId="{70E0A6E1-8637-4A93-A308-7A5F4A244CFC}" type="presParOf" srcId="{3D5A895D-A3C4-4623-9DD4-FD9A690A35E3}" destId="{70C1C0B6-56DC-4077-90AB-8D8CE9CC8C4E}" srcOrd="7" destOrd="0" presId="urn:microsoft.com/office/officeart/2005/8/layout/vList2"/>
    <dgm:cxn modelId="{5A83884D-EAC1-4E17-BDD6-336DC843F39A}" type="presParOf" srcId="{3D5A895D-A3C4-4623-9DD4-FD9A690A35E3}" destId="{29E3629E-2654-4F74-B079-9744ECC31BE8}" srcOrd="8" destOrd="0" presId="urn:microsoft.com/office/officeart/2005/8/layout/vList2"/>
    <dgm:cxn modelId="{5FDF48DC-68B7-4958-A7B7-5CA4F0C1B0EE}" type="presParOf" srcId="{3D5A895D-A3C4-4623-9DD4-FD9A690A35E3}" destId="{7ECC7492-2B12-4DD3-9863-05D6004079FA}" srcOrd="9" destOrd="0" presId="urn:microsoft.com/office/officeart/2005/8/layout/vList2"/>
    <dgm:cxn modelId="{B54FDB28-E2F5-4F45-9EEB-F8E58C3775F6}" type="presParOf" srcId="{3D5A895D-A3C4-4623-9DD4-FD9A690A35E3}" destId="{7FCAF870-9A2A-4F04-A131-287D95D84263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2BC0A88-4612-4953-82FE-1031D6030976}" type="doc">
      <dgm:prSet loTypeId="urn:microsoft.com/office/officeart/2005/8/layout/equation1" loCatId="process" qsTypeId="urn:microsoft.com/office/officeart/2005/8/quickstyle/simple1" qsCatId="simple" csTypeId="urn:microsoft.com/office/officeart/2005/8/colors/accent4_2" csCatId="accent4" phldr="1"/>
      <dgm:spPr/>
    </dgm:pt>
    <dgm:pt modelId="{12BF969A-B331-424A-9E4F-F9C8FD0C3CF5}">
      <dgm:prSet phldrT="[Text]"/>
      <dgm:spPr/>
      <dgm:t>
        <a:bodyPr/>
        <a:lstStyle/>
        <a:p>
          <a:r>
            <a:rPr lang="en-US"/>
            <a:t>IB Diploma</a:t>
          </a:r>
        </a:p>
      </dgm:t>
    </dgm:pt>
    <dgm:pt modelId="{8780939E-1590-4EBD-BC4B-880AFD21F3CF}" type="parTrans" cxnId="{99761A6F-66CA-4C21-8494-FDF33E5B47B9}">
      <dgm:prSet/>
      <dgm:spPr/>
      <dgm:t>
        <a:bodyPr/>
        <a:lstStyle/>
        <a:p>
          <a:endParaRPr lang="en-US"/>
        </a:p>
      </dgm:t>
    </dgm:pt>
    <dgm:pt modelId="{0D5583A1-CF2E-4D84-AA10-C325D67B0884}" type="sibTrans" cxnId="{99761A6F-66CA-4C21-8494-FDF33E5B47B9}">
      <dgm:prSet/>
      <dgm:spPr/>
      <dgm:t>
        <a:bodyPr/>
        <a:lstStyle/>
        <a:p>
          <a:endParaRPr lang="en-US"/>
        </a:p>
      </dgm:t>
    </dgm:pt>
    <dgm:pt modelId="{25CAA089-4E00-4FA8-8D4C-25F0EAA51484}">
      <dgm:prSet phldrT="[Text]"/>
      <dgm:spPr/>
      <dgm:t>
        <a:bodyPr/>
        <a:lstStyle/>
        <a:p>
          <a:r>
            <a:rPr lang="en-US"/>
            <a:t>Bright Futures Academic Scholarship</a:t>
          </a:r>
        </a:p>
      </dgm:t>
    </dgm:pt>
    <dgm:pt modelId="{47A69C8A-38C8-409D-8B7E-28AF94FE5F47}" type="parTrans" cxnId="{FA71F5DE-C61C-4B33-9688-5E34D60D2250}">
      <dgm:prSet/>
      <dgm:spPr/>
      <dgm:t>
        <a:bodyPr/>
        <a:lstStyle/>
        <a:p>
          <a:endParaRPr lang="en-US"/>
        </a:p>
      </dgm:t>
    </dgm:pt>
    <dgm:pt modelId="{2E646663-167E-439E-85CF-8BBBAEAE7A22}" type="sibTrans" cxnId="{FA71F5DE-C61C-4B33-9688-5E34D60D2250}">
      <dgm:prSet/>
      <dgm:spPr/>
      <dgm:t>
        <a:bodyPr/>
        <a:lstStyle/>
        <a:p>
          <a:endParaRPr lang="en-US"/>
        </a:p>
      </dgm:t>
    </dgm:pt>
    <dgm:pt modelId="{365852A2-294B-4077-9E19-67FB79EF9974}" type="pres">
      <dgm:prSet presAssocID="{22BC0A88-4612-4953-82FE-1031D6030976}" presName="linearFlow" presStyleCnt="0">
        <dgm:presLayoutVars>
          <dgm:dir/>
          <dgm:resizeHandles val="exact"/>
        </dgm:presLayoutVars>
      </dgm:prSet>
      <dgm:spPr/>
    </dgm:pt>
    <dgm:pt modelId="{B1597517-EA24-4251-AE22-715FFB3C072B}" type="pres">
      <dgm:prSet presAssocID="{12BF969A-B331-424A-9E4F-F9C8FD0C3CF5}" presName="node" presStyleLbl="node1" presStyleIdx="0" presStyleCnt="2">
        <dgm:presLayoutVars>
          <dgm:bulletEnabled val="1"/>
        </dgm:presLayoutVars>
      </dgm:prSet>
      <dgm:spPr/>
    </dgm:pt>
    <dgm:pt modelId="{D42E9256-91E5-4E41-A1DE-EC47B099E090}" type="pres">
      <dgm:prSet presAssocID="{0D5583A1-CF2E-4D84-AA10-C325D67B0884}" presName="spacerL" presStyleCnt="0"/>
      <dgm:spPr/>
    </dgm:pt>
    <dgm:pt modelId="{9144A258-3F8D-4EEE-B7BF-FD9DDBFC3C4C}" type="pres">
      <dgm:prSet presAssocID="{0D5583A1-CF2E-4D84-AA10-C325D67B0884}" presName="sibTrans" presStyleLbl="sibTrans2D1" presStyleIdx="0" presStyleCnt="1"/>
      <dgm:spPr/>
    </dgm:pt>
    <dgm:pt modelId="{21EAA60A-AECB-4F86-A3AE-E166D995C035}" type="pres">
      <dgm:prSet presAssocID="{0D5583A1-CF2E-4D84-AA10-C325D67B0884}" presName="spacerR" presStyleCnt="0"/>
      <dgm:spPr/>
    </dgm:pt>
    <dgm:pt modelId="{3CDF7F52-5FD9-49F3-B5F9-CD59A165946E}" type="pres">
      <dgm:prSet presAssocID="{25CAA089-4E00-4FA8-8D4C-25F0EAA51484}" presName="node" presStyleLbl="node1" presStyleIdx="1" presStyleCnt="2">
        <dgm:presLayoutVars>
          <dgm:bulletEnabled val="1"/>
        </dgm:presLayoutVars>
      </dgm:prSet>
      <dgm:spPr/>
    </dgm:pt>
  </dgm:ptLst>
  <dgm:cxnLst>
    <dgm:cxn modelId="{9BAD7216-9220-4190-B9A9-48A65062CF71}" type="presOf" srcId="{25CAA089-4E00-4FA8-8D4C-25F0EAA51484}" destId="{3CDF7F52-5FD9-49F3-B5F9-CD59A165946E}" srcOrd="0" destOrd="0" presId="urn:microsoft.com/office/officeart/2005/8/layout/equation1"/>
    <dgm:cxn modelId="{94B65818-7E88-4D48-BBE3-32FB031E8C3B}" type="presOf" srcId="{0D5583A1-CF2E-4D84-AA10-C325D67B0884}" destId="{9144A258-3F8D-4EEE-B7BF-FD9DDBFC3C4C}" srcOrd="0" destOrd="0" presId="urn:microsoft.com/office/officeart/2005/8/layout/equation1"/>
    <dgm:cxn modelId="{5B099B2D-520C-447F-B7E4-E23CAD5695CD}" type="presOf" srcId="{12BF969A-B331-424A-9E4F-F9C8FD0C3CF5}" destId="{B1597517-EA24-4251-AE22-715FFB3C072B}" srcOrd="0" destOrd="0" presId="urn:microsoft.com/office/officeart/2005/8/layout/equation1"/>
    <dgm:cxn modelId="{99761A6F-66CA-4C21-8494-FDF33E5B47B9}" srcId="{22BC0A88-4612-4953-82FE-1031D6030976}" destId="{12BF969A-B331-424A-9E4F-F9C8FD0C3CF5}" srcOrd="0" destOrd="0" parTransId="{8780939E-1590-4EBD-BC4B-880AFD21F3CF}" sibTransId="{0D5583A1-CF2E-4D84-AA10-C325D67B0884}"/>
    <dgm:cxn modelId="{795DFF89-3318-450C-BBE9-455047361A01}" type="presOf" srcId="{22BC0A88-4612-4953-82FE-1031D6030976}" destId="{365852A2-294B-4077-9E19-67FB79EF9974}" srcOrd="0" destOrd="0" presId="urn:microsoft.com/office/officeart/2005/8/layout/equation1"/>
    <dgm:cxn modelId="{FA71F5DE-C61C-4B33-9688-5E34D60D2250}" srcId="{22BC0A88-4612-4953-82FE-1031D6030976}" destId="{25CAA089-4E00-4FA8-8D4C-25F0EAA51484}" srcOrd="1" destOrd="0" parTransId="{47A69C8A-38C8-409D-8B7E-28AF94FE5F47}" sibTransId="{2E646663-167E-439E-85CF-8BBBAEAE7A22}"/>
    <dgm:cxn modelId="{5A4467DB-6FA8-4AB0-9156-0FAFB24785C9}" type="presParOf" srcId="{365852A2-294B-4077-9E19-67FB79EF9974}" destId="{B1597517-EA24-4251-AE22-715FFB3C072B}" srcOrd="0" destOrd="0" presId="urn:microsoft.com/office/officeart/2005/8/layout/equation1"/>
    <dgm:cxn modelId="{F423E2B3-84A4-49A6-988D-86297E4BC3E9}" type="presParOf" srcId="{365852A2-294B-4077-9E19-67FB79EF9974}" destId="{D42E9256-91E5-4E41-A1DE-EC47B099E090}" srcOrd="1" destOrd="0" presId="urn:microsoft.com/office/officeart/2005/8/layout/equation1"/>
    <dgm:cxn modelId="{982F1AB6-91C9-42EE-957B-58FE81522718}" type="presParOf" srcId="{365852A2-294B-4077-9E19-67FB79EF9974}" destId="{9144A258-3F8D-4EEE-B7BF-FD9DDBFC3C4C}" srcOrd="2" destOrd="0" presId="urn:microsoft.com/office/officeart/2005/8/layout/equation1"/>
    <dgm:cxn modelId="{D6DDB6FE-2929-4FB2-86B5-473ACA083111}" type="presParOf" srcId="{365852A2-294B-4077-9E19-67FB79EF9974}" destId="{21EAA60A-AECB-4F86-A3AE-E166D995C035}" srcOrd="3" destOrd="0" presId="urn:microsoft.com/office/officeart/2005/8/layout/equation1"/>
    <dgm:cxn modelId="{BAF6864D-D478-4BB5-94E2-4A715558AC62}" type="presParOf" srcId="{365852A2-294B-4077-9E19-67FB79EF9974}" destId="{3CDF7F52-5FD9-49F3-B5F9-CD59A165946E}" srcOrd="4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38F38F8-66AD-4600-B4F3-923EFA9FABD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D39C84-A412-40F6-ACB1-0E450FDA37A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Creativity-Activity-Service</a:t>
          </a:r>
          <a:r>
            <a:rPr lang="en-US"/>
            <a:t> </a:t>
          </a:r>
        </a:p>
      </dgm:t>
    </dgm:pt>
    <dgm:pt modelId="{F42FC526-8B9B-48F0-AA84-3E3792F6BC58}" type="parTrans" cxnId="{7602DD4F-AF27-47EA-B6FC-713E47EE72FB}">
      <dgm:prSet/>
      <dgm:spPr/>
      <dgm:t>
        <a:bodyPr/>
        <a:lstStyle/>
        <a:p>
          <a:endParaRPr lang="en-US"/>
        </a:p>
      </dgm:t>
    </dgm:pt>
    <dgm:pt modelId="{5B44360A-C3E5-415E-B70F-D1553EA217D9}" type="sibTrans" cxnId="{7602DD4F-AF27-47EA-B6FC-713E47EE72FB}">
      <dgm:prSet/>
      <dgm:spPr/>
      <dgm:t>
        <a:bodyPr/>
        <a:lstStyle/>
        <a:p>
          <a:endParaRPr lang="en-US"/>
        </a:p>
      </dgm:t>
    </dgm:pt>
    <dgm:pt modelId="{EEF876A2-0281-46DF-BB7B-B785670D02C9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/>
            <a:t>Students MUST update Managebac by the</a:t>
          </a:r>
          <a:r>
            <a:rPr lang="en-US">
              <a:latin typeface="Calibri Light" panose="020F0302020204030204"/>
            </a:rPr>
            <a:t> 20th</a:t>
          </a:r>
          <a:r>
            <a:rPr lang="en-US"/>
            <a:t> of each month</a:t>
          </a:r>
        </a:p>
      </dgm:t>
    </dgm:pt>
    <dgm:pt modelId="{EEB098E8-ACD9-4D49-AF4D-FF15F1F2966D}" type="parTrans" cxnId="{1BFF11B9-D4F7-4418-96B8-EA7672C8FBAD}">
      <dgm:prSet/>
      <dgm:spPr/>
      <dgm:t>
        <a:bodyPr/>
        <a:lstStyle/>
        <a:p>
          <a:endParaRPr lang="en-US"/>
        </a:p>
      </dgm:t>
    </dgm:pt>
    <dgm:pt modelId="{A8589668-0CDD-45AA-9A3D-5FAE29EB8E9C}" type="sibTrans" cxnId="{1BFF11B9-D4F7-4418-96B8-EA7672C8FBAD}">
      <dgm:prSet/>
      <dgm:spPr/>
      <dgm:t>
        <a:bodyPr/>
        <a:lstStyle/>
        <a:p>
          <a:endParaRPr lang="en-US"/>
        </a:p>
      </dgm:t>
    </dgm:pt>
    <dgm:pt modelId="{43FAE93C-8F96-489F-85A9-26B717814C5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Theory of Knowledge</a:t>
          </a:r>
          <a:endParaRPr lang="en-US"/>
        </a:p>
      </dgm:t>
    </dgm:pt>
    <dgm:pt modelId="{664012DB-92AF-4B4F-95D0-5E3B82FE249D}" type="parTrans" cxnId="{1586DA96-C77A-4D84-9E33-43B07968CA95}">
      <dgm:prSet/>
      <dgm:spPr/>
      <dgm:t>
        <a:bodyPr/>
        <a:lstStyle/>
        <a:p>
          <a:endParaRPr lang="en-US"/>
        </a:p>
      </dgm:t>
    </dgm:pt>
    <dgm:pt modelId="{7FDC4B6C-1544-4426-A5C8-A366D356F858}" type="sibTrans" cxnId="{1586DA96-C77A-4D84-9E33-43B07968CA95}">
      <dgm:prSet/>
      <dgm:spPr/>
      <dgm:t>
        <a:bodyPr/>
        <a:lstStyle/>
        <a:p>
          <a:endParaRPr lang="en-US"/>
        </a:p>
      </dgm:t>
    </dgm:pt>
    <dgm:pt modelId="{AA75BE38-ACF5-47D2-B081-6D074D5586E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Extended Essay  </a:t>
          </a:r>
          <a:endParaRPr lang="en-US"/>
        </a:p>
      </dgm:t>
    </dgm:pt>
    <dgm:pt modelId="{4F33D715-B86E-4200-B1D2-4BB83224C620}" type="parTrans" cxnId="{56B9E9B9-CDAD-4B01-8B5A-3176817FB8BE}">
      <dgm:prSet/>
      <dgm:spPr/>
      <dgm:t>
        <a:bodyPr/>
        <a:lstStyle/>
        <a:p>
          <a:endParaRPr lang="en-US"/>
        </a:p>
      </dgm:t>
    </dgm:pt>
    <dgm:pt modelId="{F3FD2F30-6C70-421C-ABE2-7116E245F89C}" type="sibTrans" cxnId="{56B9E9B9-CDAD-4B01-8B5A-3176817FB8BE}">
      <dgm:prSet/>
      <dgm:spPr/>
      <dgm:t>
        <a:bodyPr/>
        <a:lstStyle/>
        <a:p>
          <a:endParaRPr lang="en-US"/>
        </a:p>
      </dgm:t>
    </dgm:pt>
    <dgm:pt modelId="{6F177029-65EA-44E5-B3B3-3161B50A0B46}" type="pres">
      <dgm:prSet presAssocID="{938F38F8-66AD-4600-B4F3-923EFA9FABD8}" presName="root" presStyleCnt="0">
        <dgm:presLayoutVars>
          <dgm:dir/>
          <dgm:resizeHandles val="exact"/>
        </dgm:presLayoutVars>
      </dgm:prSet>
      <dgm:spPr/>
    </dgm:pt>
    <dgm:pt modelId="{CF2B0280-5824-44F0-AD83-E9B07C6945A5}" type="pres">
      <dgm:prSet presAssocID="{96D39C84-A412-40F6-ACB1-0E450FDA37AB}" presName="compNode" presStyleCnt="0"/>
      <dgm:spPr/>
    </dgm:pt>
    <dgm:pt modelId="{FD3D0D89-B494-46BC-8AE4-86B7BFF6DA08}" type="pres">
      <dgm:prSet presAssocID="{96D39C84-A412-40F6-ACB1-0E450FDA37AB}" presName="bgRect" presStyleLbl="bgShp" presStyleIdx="0" presStyleCnt="3"/>
      <dgm:spPr/>
    </dgm:pt>
    <dgm:pt modelId="{E081A884-0B97-4C69-A3E0-6F062AAED17A}" type="pres">
      <dgm:prSet presAssocID="{96D39C84-A412-40F6-ACB1-0E450FDA37A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tract"/>
        </a:ext>
      </dgm:extLst>
    </dgm:pt>
    <dgm:pt modelId="{3A8A9538-2A9A-425F-86B7-A4926E80BB0F}" type="pres">
      <dgm:prSet presAssocID="{96D39C84-A412-40F6-ACB1-0E450FDA37AB}" presName="spaceRect" presStyleCnt="0"/>
      <dgm:spPr/>
    </dgm:pt>
    <dgm:pt modelId="{3AF69DD9-34DF-47DC-A847-7F877E0E8D2D}" type="pres">
      <dgm:prSet presAssocID="{96D39C84-A412-40F6-ACB1-0E450FDA37AB}" presName="parTx" presStyleLbl="revTx" presStyleIdx="0" presStyleCnt="4">
        <dgm:presLayoutVars>
          <dgm:chMax val="0"/>
          <dgm:chPref val="0"/>
        </dgm:presLayoutVars>
      </dgm:prSet>
      <dgm:spPr/>
    </dgm:pt>
    <dgm:pt modelId="{6015A5B6-1860-4E18-8C5A-54B701CCBCD8}" type="pres">
      <dgm:prSet presAssocID="{96D39C84-A412-40F6-ACB1-0E450FDA37AB}" presName="desTx" presStyleLbl="revTx" presStyleIdx="1" presStyleCnt="4">
        <dgm:presLayoutVars/>
      </dgm:prSet>
      <dgm:spPr/>
    </dgm:pt>
    <dgm:pt modelId="{9B181E4F-3733-4A66-BF7C-E608F4C877EA}" type="pres">
      <dgm:prSet presAssocID="{5B44360A-C3E5-415E-B70F-D1553EA217D9}" presName="sibTrans" presStyleCnt="0"/>
      <dgm:spPr/>
    </dgm:pt>
    <dgm:pt modelId="{FCFA9312-9E3C-4547-805D-AC77F29FAB3E}" type="pres">
      <dgm:prSet presAssocID="{43FAE93C-8F96-489F-85A9-26B717814C57}" presName="compNode" presStyleCnt="0"/>
      <dgm:spPr/>
    </dgm:pt>
    <dgm:pt modelId="{1C83B363-5882-4328-BC6A-D054325B5EA0}" type="pres">
      <dgm:prSet presAssocID="{43FAE93C-8F96-489F-85A9-26B717814C57}" presName="bgRect" presStyleLbl="bgShp" presStyleIdx="1" presStyleCnt="3"/>
      <dgm:spPr/>
    </dgm:pt>
    <dgm:pt modelId="{7F573BA7-903E-4D19-BEC4-A0BFD5570BAC}" type="pres">
      <dgm:prSet presAssocID="{43FAE93C-8F96-489F-85A9-26B717814C5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03EC3F1F-ECB4-46EC-8191-824053F22B29}" type="pres">
      <dgm:prSet presAssocID="{43FAE93C-8F96-489F-85A9-26B717814C57}" presName="spaceRect" presStyleCnt="0"/>
      <dgm:spPr/>
    </dgm:pt>
    <dgm:pt modelId="{6825C198-EA78-4ABB-B459-D8E7DC58EDAE}" type="pres">
      <dgm:prSet presAssocID="{43FAE93C-8F96-489F-85A9-26B717814C57}" presName="parTx" presStyleLbl="revTx" presStyleIdx="2" presStyleCnt="4">
        <dgm:presLayoutVars>
          <dgm:chMax val="0"/>
          <dgm:chPref val="0"/>
        </dgm:presLayoutVars>
      </dgm:prSet>
      <dgm:spPr/>
    </dgm:pt>
    <dgm:pt modelId="{271FB616-6270-4A25-8261-6B71F435BD05}" type="pres">
      <dgm:prSet presAssocID="{7FDC4B6C-1544-4426-A5C8-A366D356F858}" presName="sibTrans" presStyleCnt="0"/>
      <dgm:spPr/>
    </dgm:pt>
    <dgm:pt modelId="{E4ADB605-EC38-4A24-91A8-93720790846D}" type="pres">
      <dgm:prSet presAssocID="{AA75BE38-ACF5-47D2-B081-6D074D5586EF}" presName="compNode" presStyleCnt="0"/>
      <dgm:spPr/>
    </dgm:pt>
    <dgm:pt modelId="{029DB4B2-286F-4EC3-850B-F7DFCB7D0798}" type="pres">
      <dgm:prSet presAssocID="{AA75BE38-ACF5-47D2-B081-6D074D5586EF}" presName="bgRect" presStyleLbl="bgShp" presStyleIdx="2" presStyleCnt="3"/>
      <dgm:spPr/>
    </dgm:pt>
    <dgm:pt modelId="{40E332BD-C03C-471F-BCF8-67EAE0F83086}" type="pres">
      <dgm:prSet presAssocID="{AA75BE38-ACF5-47D2-B081-6D074D5586E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8E9EB658-2DE2-457A-913B-7CEFA91C0585}" type="pres">
      <dgm:prSet presAssocID="{AA75BE38-ACF5-47D2-B081-6D074D5586EF}" presName="spaceRect" presStyleCnt="0"/>
      <dgm:spPr/>
    </dgm:pt>
    <dgm:pt modelId="{8CFD02C7-0971-42A7-B053-AC87342FE2EC}" type="pres">
      <dgm:prSet presAssocID="{AA75BE38-ACF5-47D2-B081-6D074D5586EF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C61C9C4C-887E-4A89-B595-DE27E209AFAF}" type="presOf" srcId="{43FAE93C-8F96-489F-85A9-26B717814C57}" destId="{6825C198-EA78-4ABB-B459-D8E7DC58EDAE}" srcOrd="0" destOrd="0" presId="urn:microsoft.com/office/officeart/2018/2/layout/IconVerticalSolidList"/>
    <dgm:cxn modelId="{7602DD4F-AF27-47EA-B6FC-713E47EE72FB}" srcId="{938F38F8-66AD-4600-B4F3-923EFA9FABD8}" destId="{96D39C84-A412-40F6-ACB1-0E450FDA37AB}" srcOrd="0" destOrd="0" parTransId="{F42FC526-8B9B-48F0-AA84-3E3792F6BC58}" sibTransId="{5B44360A-C3E5-415E-B70F-D1553EA217D9}"/>
    <dgm:cxn modelId="{1586DA96-C77A-4D84-9E33-43B07968CA95}" srcId="{938F38F8-66AD-4600-B4F3-923EFA9FABD8}" destId="{43FAE93C-8F96-489F-85A9-26B717814C57}" srcOrd="1" destOrd="0" parTransId="{664012DB-92AF-4B4F-95D0-5E3B82FE249D}" sibTransId="{7FDC4B6C-1544-4426-A5C8-A366D356F858}"/>
    <dgm:cxn modelId="{63B840AB-3B52-4453-A454-2EE66AE6ECB1}" type="presOf" srcId="{EEF876A2-0281-46DF-BB7B-B785670D02C9}" destId="{6015A5B6-1860-4E18-8C5A-54B701CCBCD8}" srcOrd="0" destOrd="0" presId="urn:microsoft.com/office/officeart/2018/2/layout/IconVerticalSolidList"/>
    <dgm:cxn modelId="{711D6FAC-47BB-4253-9D0A-332884967F4A}" type="presOf" srcId="{938F38F8-66AD-4600-B4F3-923EFA9FABD8}" destId="{6F177029-65EA-44E5-B3B3-3161B50A0B46}" srcOrd="0" destOrd="0" presId="urn:microsoft.com/office/officeart/2018/2/layout/IconVerticalSolidList"/>
    <dgm:cxn modelId="{1BFF11B9-D4F7-4418-96B8-EA7672C8FBAD}" srcId="{96D39C84-A412-40F6-ACB1-0E450FDA37AB}" destId="{EEF876A2-0281-46DF-BB7B-B785670D02C9}" srcOrd="0" destOrd="0" parTransId="{EEB098E8-ACD9-4D49-AF4D-FF15F1F2966D}" sibTransId="{A8589668-0CDD-45AA-9A3D-5FAE29EB8E9C}"/>
    <dgm:cxn modelId="{370A16B9-409F-4750-BB37-68BCC172EF2D}" type="presOf" srcId="{AA75BE38-ACF5-47D2-B081-6D074D5586EF}" destId="{8CFD02C7-0971-42A7-B053-AC87342FE2EC}" srcOrd="0" destOrd="0" presId="urn:microsoft.com/office/officeart/2018/2/layout/IconVerticalSolidList"/>
    <dgm:cxn modelId="{56B9E9B9-CDAD-4B01-8B5A-3176817FB8BE}" srcId="{938F38F8-66AD-4600-B4F3-923EFA9FABD8}" destId="{AA75BE38-ACF5-47D2-B081-6D074D5586EF}" srcOrd="2" destOrd="0" parTransId="{4F33D715-B86E-4200-B1D2-4BB83224C620}" sibTransId="{F3FD2F30-6C70-421C-ABE2-7116E245F89C}"/>
    <dgm:cxn modelId="{36D243C2-6E2A-4B14-80AC-EDB5A3C1D9F4}" type="presOf" srcId="{96D39C84-A412-40F6-ACB1-0E450FDA37AB}" destId="{3AF69DD9-34DF-47DC-A847-7F877E0E8D2D}" srcOrd="0" destOrd="0" presId="urn:microsoft.com/office/officeart/2018/2/layout/IconVerticalSolidList"/>
    <dgm:cxn modelId="{8518F1BD-19B1-4171-AEF3-D7AA2A28B7B5}" type="presParOf" srcId="{6F177029-65EA-44E5-B3B3-3161B50A0B46}" destId="{CF2B0280-5824-44F0-AD83-E9B07C6945A5}" srcOrd="0" destOrd="0" presId="urn:microsoft.com/office/officeart/2018/2/layout/IconVerticalSolidList"/>
    <dgm:cxn modelId="{74502B20-AA6E-46FA-A912-DB8237F2ED83}" type="presParOf" srcId="{CF2B0280-5824-44F0-AD83-E9B07C6945A5}" destId="{FD3D0D89-B494-46BC-8AE4-86B7BFF6DA08}" srcOrd="0" destOrd="0" presId="urn:microsoft.com/office/officeart/2018/2/layout/IconVerticalSolidList"/>
    <dgm:cxn modelId="{058C1806-0EA2-4CDA-9E99-5A181B21A68A}" type="presParOf" srcId="{CF2B0280-5824-44F0-AD83-E9B07C6945A5}" destId="{E081A884-0B97-4C69-A3E0-6F062AAED17A}" srcOrd="1" destOrd="0" presId="urn:microsoft.com/office/officeart/2018/2/layout/IconVerticalSolidList"/>
    <dgm:cxn modelId="{D3FC7E75-7600-44E4-A9D5-638A825504FE}" type="presParOf" srcId="{CF2B0280-5824-44F0-AD83-E9B07C6945A5}" destId="{3A8A9538-2A9A-425F-86B7-A4926E80BB0F}" srcOrd="2" destOrd="0" presId="urn:microsoft.com/office/officeart/2018/2/layout/IconVerticalSolidList"/>
    <dgm:cxn modelId="{FA9403DA-F56A-4393-A579-5A5D7B614AB5}" type="presParOf" srcId="{CF2B0280-5824-44F0-AD83-E9B07C6945A5}" destId="{3AF69DD9-34DF-47DC-A847-7F877E0E8D2D}" srcOrd="3" destOrd="0" presId="urn:microsoft.com/office/officeart/2018/2/layout/IconVerticalSolidList"/>
    <dgm:cxn modelId="{8D291053-9F33-40F8-8643-95BB8B62220B}" type="presParOf" srcId="{CF2B0280-5824-44F0-AD83-E9B07C6945A5}" destId="{6015A5B6-1860-4E18-8C5A-54B701CCBCD8}" srcOrd="4" destOrd="0" presId="urn:microsoft.com/office/officeart/2018/2/layout/IconVerticalSolidList"/>
    <dgm:cxn modelId="{8D593676-C20F-4596-B044-A1B8960650D5}" type="presParOf" srcId="{6F177029-65EA-44E5-B3B3-3161B50A0B46}" destId="{9B181E4F-3733-4A66-BF7C-E608F4C877EA}" srcOrd="1" destOrd="0" presId="urn:microsoft.com/office/officeart/2018/2/layout/IconVerticalSolidList"/>
    <dgm:cxn modelId="{35875903-80CB-4B82-B689-8B3821287FD1}" type="presParOf" srcId="{6F177029-65EA-44E5-B3B3-3161B50A0B46}" destId="{FCFA9312-9E3C-4547-805D-AC77F29FAB3E}" srcOrd="2" destOrd="0" presId="urn:microsoft.com/office/officeart/2018/2/layout/IconVerticalSolidList"/>
    <dgm:cxn modelId="{1D093559-9A34-4749-86D5-55CB3FCECD2E}" type="presParOf" srcId="{FCFA9312-9E3C-4547-805D-AC77F29FAB3E}" destId="{1C83B363-5882-4328-BC6A-D054325B5EA0}" srcOrd="0" destOrd="0" presId="urn:microsoft.com/office/officeart/2018/2/layout/IconVerticalSolidList"/>
    <dgm:cxn modelId="{36B1E10A-AE64-4CE5-80FE-0CE022BD7D51}" type="presParOf" srcId="{FCFA9312-9E3C-4547-805D-AC77F29FAB3E}" destId="{7F573BA7-903E-4D19-BEC4-A0BFD5570BAC}" srcOrd="1" destOrd="0" presId="urn:microsoft.com/office/officeart/2018/2/layout/IconVerticalSolidList"/>
    <dgm:cxn modelId="{95E91F2A-276F-4DBE-BA3D-676E3B95EDE2}" type="presParOf" srcId="{FCFA9312-9E3C-4547-805D-AC77F29FAB3E}" destId="{03EC3F1F-ECB4-46EC-8191-824053F22B29}" srcOrd="2" destOrd="0" presId="urn:microsoft.com/office/officeart/2018/2/layout/IconVerticalSolidList"/>
    <dgm:cxn modelId="{D609A2DA-418C-48AB-9549-C43DAC6936B1}" type="presParOf" srcId="{FCFA9312-9E3C-4547-805D-AC77F29FAB3E}" destId="{6825C198-EA78-4ABB-B459-D8E7DC58EDAE}" srcOrd="3" destOrd="0" presId="urn:microsoft.com/office/officeart/2018/2/layout/IconVerticalSolidList"/>
    <dgm:cxn modelId="{B1E4B34A-2B14-4FFE-A2D4-EA20D43FBF0F}" type="presParOf" srcId="{6F177029-65EA-44E5-B3B3-3161B50A0B46}" destId="{271FB616-6270-4A25-8261-6B71F435BD05}" srcOrd="3" destOrd="0" presId="urn:microsoft.com/office/officeart/2018/2/layout/IconVerticalSolidList"/>
    <dgm:cxn modelId="{4E3BF892-0573-4236-B6C5-4C9AD5542696}" type="presParOf" srcId="{6F177029-65EA-44E5-B3B3-3161B50A0B46}" destId="{E4ADB605-EC38-4A24-91A8-93720790846D}" srcOrd="4" destOrd="0" presId="urn:microsoft.com/office/officeart/2018/2/layout/IconVerticalSolidList"/>
    <dgm:cxn modelId="{EFD70185-714B-484B-9203-54E85C279F6A}" type="presParOf" srcId="{E4ADB605-EC38-4A24-91A8-93720790846D}" destId="{029DB4B2-286F-4EC3-850B-F7DFCB7D0798}" srcOrd="0" destOrd="0" presId="urn:microsoft.com/office/officeart/2018/2/layout/IconVerticalSolidList"/>
    <dgm:cxn modelId="{39741EBE-3218-4F58-A12F-416C73617137}" type="presParOf" srcId="{E4ADB605-EC38-4A24-91A8-93720790846D}" destId="{40E332BD-C03C-471F-BCF8-67EAE0F83086}" srcOrd="1" destOrd="0" presId="urn:microsoft.com/office/officeart/2018/2/layout/IconVerticalSolidList"/>
    <dgm:cxn modelId="{D2E9253D-14DF-481B-9F98-0124BC9CFD4E}" type="presParOf" srcId="{E4ADB605-EC38-4A24-91A8-93720790846D}" destId="{8E9EB658-2DE2-457A-913B-7CEFA91C0585}" srcOrd="2" destOrd="0" presId="urn:microsoft.com/office/officeart/2018/2/layout/IconVerticalSolidList"/>
    <dgm:cxn modelId="{116B9A51-CA6F-4A39-9F24-ED0887C4FF5C}" type="presParOf" srcId="{E4ADB605-EC38-4A24-91A8-93720790846D}" destId="{8CFD02C7-0971-42A7-B053-AC87342FE2E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94CEAA4-3D34-41DE-9E1C-DFC9BC5F0D4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E8F3E86-2171-4D73-9F1F-13B0ECC2D16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An interdisciplinary course that examines the nature of knowledge and the human capacity for thought and understanding</a:t>
          </a:r>
        </a:p>
      </dgm:t>
    </dgm:pt>
    <dgm:pt modelId="{7E9C030F-B0D0-45B4-945D-83C6A138AB03}" type="parTrans" cxnId="{4D278408-AB84-4EF4-9D64-254732082DD3}">
      <dgm:prSet/>
      <dgm:spPr/>
      <dgm:t>
        <a:bodyPr/>
        <a:lstStyle/>
        <a:p>
          <a:endParaRPr lang="en-US"/>
        </a:p>
      </dgm:t>
    </dgm:pt>
    <dgm:pt modelId="{3A0BFD9A-2FC4-4A21-8F94-878CC091CF40}" type="sibTrans" cxnId="{4D278408-AB84-4EF4-9D64-254732082DD3}">
      <dgm:prSet phldrT="01"/>
      <dgm:spPr/>
      <dgm:t>
        <a:bodyPr/>
        <a:lstStyle/>
        <a:p>
          <a:endParaRPr lang="en-US"/>
        </a:p>
      </dgm:t>
    </dgm:pt>
    <dgm:pt modelId="{ED72952E-7542-44CB-B116-DC122A784C9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Critical is questioning how one knows what one claims to know; how does one properly justify that which is believed true</a:t>
          </a:r>
        </a:p>
      </dgm:t>
    </dgm:pt>
    <dgm:pt modelId="{B6A9A9A1-C44C-4303-8F64-B41535528452}" type="parTrans" cxnId="{C105E07A-D7C0-41F2-BCAE-4FB609FFE577}">
      <dgm:prSet/>
      <dgm:spPr/>
      <dgm:t>
        <a:bodyPr/>
        <a:lstStyle/>
        <a:p>
          <a:endParaRPr lang="en-US"/>
        </a:p>
      </dgm:t>
    </dgm:pt>
    <dgm:pt modelId="{E86F8273-7960-4CE9-B688-F311DD4D62AD}" type="sibTrans" cxnId="{C105E07A-D7C0-41F2-BCAE-4FB609FFE577}">
      <dgm:prSet phldrT="02"/>
      <dgm:spPr/>
      <dgm:t>
        <a:bodyPr/>
        <a:lstStyle/>
        <a:p>
          <a:endParaRPr lang="en-US"/>
        </a:p>
      </dgm:t>
    </dgm:pt>
    <dgm:pt modelId="{44394478-0AC9-4E87-8462-43F7BDFDCE5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Students challenge their own held notions and underlying (unquestioned) assumptions</a:t>
          </a:r>
        </a:p>
      </dgm:t>
    </dgm:pt>
    <dgm:pt modelId="{3F281AB2-6963-4539-950D-6A4779CF1781}" type="parTrans" cxnId="{BC399FD9-3218-4DD1-A682-D83E85F1EC1E}">
      <dgm:prSet/>
      <dgm:spPr/>
      <dgm:t>
        <a:bodyPr/>
        <a:lstStyle/>
        <a:p>
          <a:endParaRPr lang="en-US"/>
        </a:p>
      </dgm:t>
    </dgm:pt>
    <dgm:pt modelId="{3E620616-66E7-4B06-871C-2D63A0586C90}" type="sibTrans" cxnId="{BC399FD9-3218-4DD1-A682-D83E85F1EC1E}">
      <dgm:prSet phldrT="03"/>
      <dgm:spPr/>
      <dgm:t>
        <a:bodyPr/>
        <a:lstStyle/>
        <a:p>
          <a:endParaRPr lang="en-US"/>
        </a:p>
      </dgm:t>
    </dgm:pt>
    <dgm:pt modelId="{8EB5B034-7988-4DBE-8EA0-C883E80D6B6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Address knowledge issues (AOKs)</a:t>
          </a:r>
        </a:p>
      </dgm:t>
    </dgm:pt>
    <dgm:pt modelId="{0EF2E19B-316E-4B2B-AEEB-9C4018C08F37}" type="parTrans" cxnId="{70F8D464-7E6F-49A7-98BA-206478B9DC5A}">
      <dgm:prSet/>
      <dgm:spPr/>
      <dgm:t>
        <a:bodyPr/>
        <a:lstStyle/>
        <a:p>
          <a:endParaRPr lang="en-US"/>
        </a:p>
      </dgm:t>
    </dgm:pt>
    <dgm:pt modelId="{A2CEF5E8-3942-4FDE-939D-C60AD08874DC}" type="sibTrans" cxnId="{70F8D464-7E6F-49A7-98BA-206478B9DC5A}">
      <dgm:prSet phldrT="04"/>
      <dgm:spPr/>
      <dgm:t>
        <a:bodyPr/>
        <a:lstStyle/>
        <a:p>
          <a:endParaRPr lang="en-US"/>
        </a:p>
      </dgm:t>
    </dgm:pt>
    <dgm:pt modelId="{487DA88A-162F-482F-B8E9-6B68B99383F8}" type="pres">
      <dgm:prSet presAssocID="{F94CEAA4-3D34-41DE-9E1C-DFC9BC5F0D4D}" presName="root" presStyleCnt="0">
        <dgm:presLayoutVars>
          <dgm:dir/>
          <dgm:resizeHandles val="exact"/>
        </dgm:presLayoutVars>
      </dgm:prSet>
      <dgm:spPr/>
    </dgm:pt>
    <dgm:pt modelId="{C48476E7-5C4E-41E9-930D-6F4467454570}" type="pres">
      <dgm:prSet presAssocID="{1E8F3E86-2171-4D73-9F1F-13B0ECC2D164}" presName="compNode" presStyleCnt="0"/>
      <dgm:spPr/>
    </dgm:pt>
    <dgm:pt modelId="{55F0DA58-6B9D-43BA-B263-C6F398A080FC}" type="pres">
      <dgm:prSet presAssocID="{1E8F3E86-2171-4D73-9F1F-13B0ECC2D164}" presName="bgRect" presStyleLbl="bgShp" presStyleIdx="0" presStyleCnt="4"/>
      <dgm:spPr/>
    </dgm:pt>
    <dgm:pt modelId="{B4528221-AC10-44D4-95C6-62F460BA30A8}" type="pres">
      <dgm:prSet presAssocID="{1E8F3E86-2171-4D73-9F1F-13B0ECC2D16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33A3A45B-7819-4BD7-9CD2-9B556541F213}" type="pres">
      <dgm:prSet presAssocID="{1E8F3E86-2171-4D73-9F1F-13B0ECC2D164}" presName="spaceRect" presStyleCnt="0"/>
      <dgm:spPr/>
    </dgm:pt>
    <dgm:pt modelId="{0FF54F89-479B-47FD-A92E-BBCAFA227A54}" type="pres">
      <dgm:prSet presAssocID="{1E8F3E86-2171-4D73-9F1F-13B0ECC2D164}" presName="parTx" presStyleLbl="revTx" presStyleIdx="0" presStyleCnt="4">
        <dgm:presLayoutVars>
          <dgm:chMax val="0"/>
          <dgm:chPref val="0"/>
        </dgm:presLayoutVars>
      </dgm:prSet>
      <dgm:spPr/>
    </dgm:pt>
    <dgm:pt modelId="{D95BC4A4-5BA9-4E1B-830A-15A0DE6281D2}" type="pres">
      <dgm:prSet presAssocID="{3A0BFD9A-2FC4-4A21-8F94-878CC091CF40}" presName="sibTrans" presStyleCnt="0"/>
      <dgm:spPr/>
    </dgm:pt>
    <dgm:pt modelId="{32FC9D1D-1763-4380-A7D1-3C60275A32C5}" type="pres">
      <dgm:prSet presAssocID="{ED72952E-7542-44CB-B116-DC122A784C93}" presName="compNode" presStyleCnt="0"/>
      <dgm:spPr/>
    </dgm:pt>
    <dgm:pt modelId="{0ECF4444-ED27-4AC2-B189-F76634404BEB}" type="pres">
      <dgm:prSet presAssocID="{ED72952E-7542-44CB-B116-DC122A784C93}" presName="bgRect" presStyleLbl="bgShp" presStyleIdx="1" presStyleCnt="4"/>
      <dgm:spPr/>
    </dgm:pt>
    <dgm:pt modelId="{99C39D5A-46BA-4FCB-B10F-8045F1873F10}" type="pres">
      <dgm:prSet presAssocID="{ED72952E-7542-44CB-B116-DC122A784C9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EF33BB1B-5A30-43E9-86A1-36076FDF77E1}" type="pres">
      <dgm:prSet presAssocID="{ED72952E-7542-44CB-B116-DC122A784C93}" presName="spaceRect" presStyleCnt="0"/>
      <dgm:spPr/>
    </dgm:pt>
    <dgm:pt modelId="{ED989618-3C34-43A8-A02A-1989B2D1B294}" type="pres">
      <dgm:prSet presAssocID="{ED72952E-7542-44CB-B116-DC122A784C93}" presName="parTx" presStyleLbl="revTx" presStyleIdx="1" presStyleCnt="4">
        <dgm:presLayoutVars>
          <dgm:chMax val="0"/>
          <dgm:chPref val="0"/>
        </dgm:presLayoutVars>
      </dgm:prSet>
      <dgm:spPr/>
    </dgm:pt>
    <dgm:pt modelId="{C3247484-94AA-4286-AFF9-268B7273C90D}" type="pres">
      <dgm:prSet presAssocID="{E86F8273-7960-4CE9-B688-F311DD4D62AD}" presName="sibTrans" presStyleCnt="0"/>
      <dgm:spPr/>
    </dgm:pt>
    <dgm:pt modelId="{32963936-B24C-4BEF-9EA7-4BC8DCFCCFC2}" type="pres">
      <dgm:prSet presAssocID="{44394478-0AC9-4E87-8462-43F7BDFDCE58}" presName="compNode" presStyleCnt="0"/>
      <dgm:spPr/>
    </dgm:pt>
    <dgm:pt modelId="{900F1339-2189-46A7-AF1A-51E7A98FAAEA}" type="pres">
      <dgm:prSet presAssocID="{44394478-0AC9-4E87-8462-43F7BDFDCE58}" presName="bgRect" presStyleLbl="bgShp" presStyleIdx="2" presStyleCnt="4"/>
      <dgm:spPr/>
    </dgm:pt>
    <dgm:pt modelId="{44CD4321-F45B-4148-918D-B6A288825EC0}" type="pres">
      <dgm:prSet presAssocID="{44394478-0AC9-4E87-8462-43F7BDFDCE5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Brainstorm"/>
        </a:ext>
      </dgm:extLst>
    </dgm:pt>
    <dgm:pt modelId="{40CC075B-BC7C-498A-AF3E-FA9D5438A306}" type="pres">
      <dgm:prSet presAssocID="{44394478-0AC9-4E87-8462-43F7BDFDCE58}" presName="spaceRect" presStyleCnt="0"/>
      <dgm:spPr/>
    </dgm:pt>
    <dgm:pt modelId="{FF0180DA-606F-4F15-908A-3C2091CD7C14}" type="pres">
      <dgm:prSet presAssocID="{44394478-0AC9-4E87-8462-43F7BDFDCE58}" presName="parTx" presStyleLbl="revTx" presStyleIdx="2" presStyleCnt="4">
        <dgm:presLayoutVars>
          <dgm:chMax val="0"/>
          <dgm:chPref val="0"/>
        </dgm:presLayoutVars>
      </dgm:prSet>
      <dgm:spPr/>
    </dgm:pt>
    <dgm:pt modelId="{63CCE1BE-D27F-43E8-9E4C-9451261644F9}" type="pres">
      <dgm:prSet presAssocID="{3E620616-66E7-4B06-871C-2D63A0586C90}" presName="sibTrans" presStyleCnt="0"/>
      <dgm:spPr/>
    </dgm:pt>
    <dgm:pt modelId="{29DA7800-6417-4861-8FE7-741D1ECA2C39}" type="pres">
      <dgm:prSet presAssocID="{8EB5B034-7988-4DBE-8EA0-C883E80D6B6B}" presName="compNode" presStyleCnt="0"/>
      <dgm:spPr/>
    </dgm:pt>
    <dgm:pt modelId="{A9E7C2E5-49DD-457C-BEEA-315882D2E7DC}" type="pres">
      <dgm:prSet presAssocID="{8EB5B034-7988-4DBE-8EA0-C883E80D6B6B}" presName="bgRect" presStyleLbl="bgShp" presStyleIdx="3" presStyleCnt="4"/>
      <dgm:spPr/>
    </dgm:pt>
    <dgm:pt modelId="{23617B1C-BF23-4724-B451-DA0CA88ABFD6}" type="pres">
      <dgm:prSet presAssocID="{8EB5B034-7988-4DBE-8EA0-C883E80D6B6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mbulance"/>
        </a:ext>
      </dgm:extLst>
    </dgm:pt>
    <dgm:pt modelId="{1454EAD5-61FF-42FA-945E-1A4EC33B5AEB}" type="pres">
      <dgm:prSet presAssocID="{8EB5B034-7988-4DBE-8EA0-C883E80D6B6B}" presName="spaceRect" presStyleCnt="0"/>
      <dgm:spPr/>
    </dgm:pt>
    <dgm:pt modelId="{FD0EF1C8-569D-415A-8154-31DD85C538D6}" type="pres">
      <dgm:prSet presAssocID="{8EB5B034-7988-4DBE-8EA0-C883E80D6B6B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4D278408-AB84-4EF4-9D64-254732082DD3}" srcId="{F94CEAA4-3D34-41DE-9E1C-DFC9BC5F0D4D}" destId="{1E8F3E86-2171-4D73-9F1F-13B0ECC2D164}" srcOrd="0" destOrd="0" parTransId="{7E9C030F-B0D0-45B4-945D-83C6A138AB03}" sibTransId="{3A0BFD9A-2FC4-4A21-8F94-878CC091CF40}"/>
    <dgm:cxn modelId="{C0C9F12C-DAD7-4A6F-9CED-7F6D7B47730B}" type="presOf" srcId="{ED72952E-7542-44CB-B116-DC122A784C93}" destId="{ED989618-3C34-43A8-A02A-1989B2D1B294}" srcOrd="0" destOrd="0" presId="urn:microsoft.com/office/officeart/2018/2/layout/IconVerticalSolidList"/>
    <dgm:cxn modelId="{70F8D464-7E6F-49A7-98BA-206478B9DC5A}" srcId="{F94CEAA4-3D34-41DE-9E1C-DFC9BC5F0D4D}" destId="{8EB5B034-7988-4DBE-8EA0-C883E80D6B6B}" srcOrd="3" destOrd="0" parTransId="{0EF2E19B-316E-4B2B-AEEB-9C4018C08F37}" sibTransId="{A2CEF5E8-3942-4FDE-939D-C60AD08874DC}"/>
    <dgm:cxn modelId="{801F2169-A75C-4418-BE77-DA8E1DCA1985}" type="presOf" srcId="{1E8F3E86-2171-4D73-9F1F-13B0ECC2D164}" destId="{0FF54F89-479B-47FD-A92E-BBCAFA227A54}" srcOrd="0" destOrd="0" presId="urn:microsoft.com/office/officeart/2018/2/layout/IconVerticalSolidList"/>
    <dgm:cxn modelId="{C044A67A-7D11-4016-A37D-37A0D0D72820}" type="presOf" srcId="{44394478-0AC9-4E87-8462-43F7BDFDCE58}" destId="{FF0180DA-606F-4F15-908A-3C2091CD7C14}" srcOrd="0" destOrd="0" presId="urn:microsoft.com/office/officeart/2018/2/layout/IconVerticalSolidList"/>
    <dgm:cxn modelId="{C105E07A-D7C0-41F2-BCAE-4FB609FFE577}" srcId="{F94CEAA4-3D34-41DE-9E1C-DFC9BC5F0D4D}" destId="{ED72952E-7542-44CB-B116-DC122A784C93}" srcOrd="1" destOrd="0" parTransId="{B6A9A9A1-C44C-4303-8F64-B41535528452}" sibTransId="{E86F8273-7960-4CE9-B688-F311DD4D62AD}"/>
    <dgm:cxn modelId="{BC399FD9-3218-4DD1-A682-D83E85F1EC1E}" srcId="{F94CEAA4-3D34-41DE-9E1C-DFC9BC5F0D4D}" destId="{44394478-0AC9-4E87-8462-43F7BDFDCE58}" srcOrd="2" destOrd="0" parTransId="{3F281AB2-6963-4539-950D-6A4779CF1781}" sibTransId="{3E620616-66E7-4B06-871C-2D63A0586C90}"/>
    <dgm:cxn modelId="{447422E4-D6B5-480A-82A0-079A08EE2398}" type="presOf" srcId="{F94CEAA4-3D34-41DE-9E1C-DFC9BC5F0D4D}" destId="{487DA88A-162F-482F-B8E9-6B68B99383F8}" srcOrd="0" destOrd="0" presId="urn:microsoft.com/office/officeart/2018/2/layout/IconVerticalSolidList"/>
    <dgm:cxn modelId="{4D712EF7-FE9A-420F-BA65-715E0124CC01}" type="presOf" srcId="{8EB5B034-7988-4DBE-8EA0-C883E80D6B6B}" destId="{FD0EF1C8-569D-415A-8154-31DD85C538D6}" srcOrd="0" destOrd="0" presId="urn:microsoft.com/office/officeart/2018/2/layout/IconVerticalSolidList"/>
    <dgm:cxn modelId="{509E9368-F9F1-4EA7-B7AD-EBB517D4941A}" type="presParOf" srcId="{487DA88A-162F-482F-B8E9-6B68B99383F8}" destId="{C48476E7-5C4E-41E9-930D-6F4467454570}" srcOrd="0" destOrd="0" presId="urn:microsoft.com/office/officeart/2018/2/layout/IconVerticalSolidList"/>
    <dgm:cxn modelId="{FBB9286D-340F-4858-87D0-7A55A8FC47E9}" type="presParOf" srcId="{C48476E7-5C4E-41E9-930D-6F4467454570}" destId="{55F0DA58-6B9D-43BA-B263-C6F398A080FC}" srcOrd="0" destOrd="0" presId="urn:microsoft.com/office/officeart/2018/2/layout/IconVerticalSolidList"/>
    <dgm:cxn modelId="{086DCFF5-0618-4ED6-9E21-A17499C955FD}" type="presParOf" srcId="{C48476E7-5C4E-41E9-930D-6F4467454570}" destId="{B4528221-AC10-44D4-95C6-62F460BA30A8}" srcOrd="1" destOrd="0" presId="urn:microsoft.com/office/officeart/2018/2/layout/IconVerticalSolidList"/>
    <dgm:cxn modelId="{A67E3E34-5553-4477-88B0-DE5BC1A4B12F}" type="presParOf" srcId="{C48476E7-5C4E-41E9-930D-6F4467454570}" destId="{33A3A45B-7819-4BD7-9CD2-9B556541F213}" srcOrd="2" destOrd="0" presId="urn:microsoft.com/office/officeart/2018/2/layout/IconVerticalSolidList"/>
    <dgm:cxn modelId="{09FC1693-9C39-41A7-B986-108937B7822B}" type="presParOf" srcId="{C48476E7-5C4E-41E9-930D-6F4467454570}" destId="{0FF54F89-479B-47FD-A92E-BBCAFA227A54}" srcOrd="3" destOrd="0" presId="urn:microsoft.com/office/officeart/2018/2/layout/IconVerticalSolidList"/>
    <dgm:cxn modelId="{67441B46-5557-4ADB-A805-4CD5CF92E44B}" type="presParOf" srcId="{487DA88A-162F-482F-B8E9-6B68B99383F8}" destId="{D95BC4A4-5BA9-4E1B-830A-15A0DE6281D2}" srcOrd="1" destOrd="0" presId="urn:microsoft.com/office/officeart/2018/2/layout/IconVerticalSolidList"/>
    <dgm:cxn modelId="{DEB894BB-2732-43AF-888A-3F555B279CA9}" type="presParOf" srcId="{487DA88A-162F-482F-B8E9-6B68B99383F8}" destId="{32FC9D1D-1763-4380-A7D1-3C60275A32C5}" srcOrd="2" destOrd="0" presId="urn:microsoft.com/office/officeart/2018/2/layout/IconVerticalSolidList"/>
    <dgm:cxn modelId="{F894823A-DB28-40DC-B2F6-DF5FAFCF1666}" type="presParOf" srcId="{32FC9D1D-1763-4380-A7D1-3C60275A32C5}" destId="{0ECF4444-ED27-4AC2-B189-F76634404BEB}" srcOrd="0" destOrd="0" presId="urn:microsoft.com/office/officeart/2018/2/layout/IconVerticalSolidList"/>
    <dgm:cxn modelId="{D7C6F4F5-5BF5-4FB4-8F38-6C2D47E4D474}" type="presParOf" srcId="{32FC9D1D-1763-4380-A7D1-3C60275A32C5}" destId="{99C39D5A-46BA-4FCB-B10F-8045F1873F10}" srcOrd="1" destOrd="0" presId="urn:microsoft.com/office/officeart/2018/2/layout/IconVerticalSolidList"/>
    <dgm:cxn modelId="{F8EDDB61-A006-4BC5-BAB1-7768488742C1}" type="presParOf" srcId="{32FC9D1D-1763-4380-A7D1-3C60275A32C5}" destId="{EF33BB1B-5A30-43E9-86A1-36076FDF77E1}" srcOrd="2" destOrd="0" presId="urn:microsoft.com/office/officeart/2018/2/layout/IconVerticalSolidList"/>
    <dgm:cxn modelId="{D88354E6-13BF-4CE5-9DC7-89A0F2F198F3}" type="presParOf" srcId="{32FC9D1D-1763-4380-A7D1-3C60275A32C5}" destId="{ED989618-3C34-43A8-A02A-1989B2D1B294}" srcOrd="3" destOrd="0" presId="urn:microsoft.com/office/officeart/2018/2/layout/IconVerticalSolidList"/>
    <dgm:cxn modelId="{C408190B-EAA3-405D-BB2D-E7CBA957DCDD}" type="presParOf" srcId="{487DA88A-162F-482F-B8E9-6B68B99383F8}" destId="{C3247484-94AA-4286-AFF9-268B7273C90D}" srcOrd="3" destOrd="0" presId="urn:microsoft.com/office/officeart/2018/2/layout/IconVerticalSolidList"/>
    <dgm:cxn modelId="{982A463B-CED5-41DC-A0F2-8B7A236E5240}" type="presParOf" srcId="{487DA88A-162F-482F-B8E9-6B68B99383F8}" destId="{32963936-B24C-4BEF-9EA7-4BC8DCFCCFC2}" srcOrd="4" destOrd="0" presId="urn:microsoft.com/office/officeart/2018/2/layout/IconVerticalSolidList"/>
    <dgm:cxn modelId="{9B52A941-DA06-45D3-84CE-2A6BDC72AE01}" type="presParOf" srcId="{32963936-B24C-4BEF-9EA7-4BC8DCFCCFC2}" destId="{900F1339-2189-46A7-AF1A-51E7A98FAAEA}" srcOrd="0" destOrd="0" presId="urn:microsoft.com/office/officeart/2018/2/layout/IconVerticalSolidList"/>
    <dgm:cxn modelId="{7ED568CA-7EC7-4542-A1A9-0606536C9B56}" type="presParOf" srcId="{32963936-B24C-4BEF-9EA7-4BC8DCFCCFC2}" destId="{44CD4321-F45B-4148-918D-B6A288825EC0}" srcOrd="1" destOrd="0" presId="urn:microsoft.com/office/officeart/2018/2/layout/IconVerticalSolidList"/>
    <dgm:cxn modelId="{5C8BD75A-C33E-4D68-9D9F-754FC1A5A696}" type="presParOf" srcId="{32963936-B24C-4BEF-9EA7-4BC8DCFCCFC2}" destId="{40CC075B-BC7C-498A-AF3E-FA9D5438A306}" srcOrd="2" destOrd="0" presId="urn:microsoft.com/office/officeart/2018/2/layout/IconVerticalSolidList"/>
    <dgm:cxn modelId="{E462C6DF-2205-4E4A-BF47-5C54A74CB27D}" type="presParOf" srcId="{32963936-B24C-4BEF-9EA7-4BC8DCFCCFC2}" destId="{FF0180DA-606F-4F15-908A-3C2091CD7C14}" srcOrd="3" destOrd="0" presId="urn:microsoft.com/office/officeart/2018/2/layout/IconVerticalSolidList"/>
    <dgm:cxn modelId="{B04DA5A3-098D-4B4E-976E-7B38FDECA21E}" type="presParOf" srcId="{487DA88A-162F-482F-B8E9-6B68B99383F8}" destId="{63CCE1BE-D27F-43E8-9E4C-9451261644F9}" srcOrd="5" destOrd="0" presId="urn:microsoft.com/office/officeart/2018/2/layout/IconVerticalSolidList"/>
    <dgm:cxn modelId="{743AB80E-FDC2-4C56-9E19-37A87157E4D3}" type="presParOf" srcId="{487DA88A-162F-482F-B8E9-6B68B99383F8}" destId="{29DA7800-6417-4861-8FE7-741D1ECA2C39}" srcOrd="6" destOrd="0" presId="urn:microsoft.com/office/officeart/2018/2/layout/IconVerticalSolidList"/>
    <dgm:cxn modelId="{556704CF-2537-4D93-B703-C92E2263DC33}" type="presParOf" srcId="{29DA7800-6417-4861-8FE7-741D1ECA2C39}" destId="{A9E7C2E5-49DD-457C-BEEA-315882D2E7DC}" srcOrd="0" destOrd="0" presId="urn:microsoft.com/office/officeart/2018/2/layout/IconVerticalSolidList"/>
    <dgm:cxn modelId="{73E0FF73-E64A-4872-B16A-1DBAD333A4D5}" type="presParOf" srcId="{29DA7800-6417-4861-8FE7-741D1ECA2C39}" destId="{23617B1C-BF23-4724-B451-DA0CA88ABFD6}" srcOrd="1" destOrd="0" presId="urn:microsoft.com/office/officeart/2018/2/layout/IconVerticalSolidList"/>
    <dgm:cxn modelId="{22F14478-CDE2-41FC-8567-8FFDFD20E13B}" type="presParOf" srcId="{29DA7800-6417-4861-8FE7-741D1ECA2C39}" destId="{1454EAD5-61FF-42FA-945E-1A4EC33B5AEB}" srcOrd="2" destOrd="0" presId="urn:microsoft.com/office/officeart/2018/2/layout/IconVerticalSolidList"/>
    <dgm:cxn modelId="{BBA5CF2C-F16F-4E9D-94EF-D1D72321FEA8}" type="presParOf" srcId="{29DA7800-6417-4861-8FE7-741D1ECA2C39}" destId="{FD0EF1C8-569D-415A-8154-31DD85C538D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1725915-3866-40BC-BF80-D2C48653263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E95E902-69B1-48F6-B5EB-58FB3815F198}">
      <dgm:prSet/>
      <dgm:spPr/>
      <dgm:t>
        <a:bodyPr/>
        <a:lstStyle/>
        <a:p>
          <a:r>
            <a:rPr lang="en-US"/>
            <a:t>Creativity-Activity-Service</a:t>
          </a:r>
        </a:p>
      </dgm:t>
    </dgm:pt>
    <dgm:pt modelId="{00CA6997-0804-46BE-97FD-A55ADFF86380}" type="parTrans" cxnId="{F2F1071B-2F1C-499B-86C2-34AC788689D4}">
      <dgm:prSet/>
      <dgm:spPr/>
      <dgm:t>
        <a:bodyPr/>
        <a:lstStyle/>
        <a:p>
          <a:endParaRPr lang="en-US"/>
        </a:p>
      </dgm:t>
    </dgm:pt>
    <dgm:pt modelId="{5EA3AF5B-5B7E-4177-BA58-2169DE54D99D}" type="sibTrans" cxnId="{F2F1071B-2F1C-499B-86C2-34AC788689D4}">
      <dgm:prSet/>
      <dgm:spPr/>
      <dgm:t>
        <a:bodyPr/>
        <a:lstStyle/>
        <a:p>
          <a:endParaRPr lang="en-US"/>
        </a:p>
      </dgm:t>
    </dgm:pt>
    <dgm:pt modelId="{E01972A3-4B9C-4998-8D55-5463BFD90B2C}">
      <dgm:prSet/>
      <dgm:spPr/>
      <dgm:t>
        <a:bodyPr/>
        <a:lstStyle/>
        <a:p>
          <a:r>
            <a:rPr lang="en-US"/>
            <a:t>Divided among the three </a:t>
          </a:r>
          <a:r>
            <a:rPr lang="en-US">
              <a:latin typeface="Calibri Light" panose="020F0302020204030204"/>
            </a:rPr>
            <a:t>strands</a:t>
          </a:r>
          <a:endParaRPr lang="en-US"/>
        </a:p>
      </dgm:t>
    </dgm:pt>
    <dgm:pt modelId="{E8C0461A-DE74-4529-8DAE-EB2503D7CF5C}" type="parTrans" cxnId="{F0989D3D-F0F5-4820-B51E-4A594DE40470}">
      <dgm:prSet/>
      <dgm:spPr/>
      <dgm:t>
        <a:bodyPr/>
        <a:lstStyle/>
        <a:p>
          <a:endParaRPr lang="en-US"/>
        </a:p>
      </dgm:t>
    </dgm:pt>
    <dgm:pt modelId="{A5D2A73C-A33A-414A-8141-FB7542E04638}" type="sibTrans" cxnId="{F0989D3D-F0F5-4820-B51E-4A594DE40470}">
      <dgm:prSet/>
      <dgm:spPr/>
      <dgm:t>
        <a:bodyPr/>
        <a:lstStyle/>
        <a:p>
          <a:endParaRPr lang="en-US"/>
        </a:p>
      </dgm:t>
    </dgm:pt>
    <dgm:pt modelId="{AB226E0A-F4EE-4BD3-A614-F5658CF6F8DF}">
      <dgm:prSet/>
      <dgm:spPr/>
      <dgm:t>
        <a:bodyPr/>
        <a:lstStyle/>
        <a:p>
          <a:r>
            <a:rPr lang="en-US"/>
            <a:t>Planned (approved)</a:t>
          </a:r>
        </a:p>
      </dgm:t>
    </dgm:pt>
    <dgm:pt modelId="{825FB03D-334B-4ADF-99FC-7E9BC09DC636}" type="parTrans" cxnId="{67CE9A74-228C-40B9-9542-59C006D99095}">
      <dgm:prSet/>
      <dgm:spPr/>
      <dgm:t>
        <a:bodyPr/>
        <a:lstStyle/>
        <a:p>
          <a:endParaRPr lang="en-US"/>
        </a:p>
      </dgm:t>
    </dgm:pt>
    <dgm:pt modelId="{CADFFAD4-E165-40E7-8592-CD68D763F8AF}" type="sibTrans" cxnId="{67CE9A74-228C-40B9-9542-59C006D99095}">
      <dgm:prSet/>
      <dgm:spPr/>
      <dgm:t>
        <a:bodyPr/>
        <a:lstStyle/>
        <a:p>
          <a:endParaRPr lang="en-US"/>
        </a:p>
      </dgm:t>
    </dgm:pt>
    <dgm:pt modelId="{95E7CC28-FC7E-4BF2-A325-6A24C898FADA}">
      <dgm:prSet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Experiences are</a:t>
          </a:r>
          <a:r>
            <a:rPr lang="en-US"/>
            <a:t> carried out continuously </a:t>
          </a:r>
          <a:r>
            <a:rPr lang="en-US">
              <a:latin typeface="Calibri Light" panose="020F0302020204030204"/>
            </a:rPr>
            <a:t>for 18 months</a:t>
          </a:r>
          <a:endParaRPr lang="en-US"/>
        </a:p>
      </dgm:t>
    </dgm:pt>
    <dgm:pt modelId="{39E28912-F1E6-4C36-9E2C-1C913DBD56C2}" type="parTrans" cxnId="{BD4A5CF5-1521-4F9C-A0C8-389984A5124E}">
      <dgm:prSet/>
      <dgm:spPr/>
      <dgm:t>
        <a:bodyPr/>
        <a:lstStyle/>
        <a:p>
          <a:endParaRPr lang="en-US"/>
        </a:p>
      </dgm:t>
    </dgm:pt>
    <dgm:pt modelId="{45A88816-A6DB-43D2-98E3-5A475859AB4E}" type="sibTrans" cxnId="{BD4A5CF5-1521-4F9C-A0C8-389984A5124E}">
      <dgm:prSet/>
      <dgm:spPr/>
      <dgm:t>
        <a:bodyPr/>
        <a:lstStyle/>
        <a:p>
          <a:endParaRPr lang="en-US"/>
        </a:p>
      </dgm:t>
    </dgm:pt>
    <dgm:pt modelId="{0C9A7498-A050-4893-AF16-4627A07BF9CB}">
      <dgm:prSet/>
      <dgm:spPr/>
      <dgm:t>
        <a:bodyPr/>
        <a:lstStyle/>
        <a:p>
          <a:r>
            <a:rPr lang="en-US"/>
            <a:t>Documented; evidenced</a:t>
          </a:r>
        </a:p>
      </dgm:t>
    </dgm:pt>
    <dgm:pt modelId="{E1CC0CC9-7E73-446F-9A24-8C32B66A24F3}" type="parTrans" cxnId="{80844120-85EB-4797-A8CB-9C80D9ED2C7C}">
      <dgm:prSet/>
      <dgm:spPr/>
      <dgm:t>
        <a:bodyPr/>
        <a:lstStyle/>
        <a:p>
          <a:endParaRPr lang="en-US"/>
        </a:p>
      </dgm:t>
    </dgm:pt>
    <dgm:pt modelId="{65DFA33B-CBBA-41E1-88BC-D5C2ABE1B843}" type="sibTrans" cxnId="{80844120-85EB-4797-A8CB-9C80D9ED2C7C}">
      <dgm:prSet/>
      <dgm:spPr/>
      <dgm:t>
        <a:bodyPr/>
        <a:lstStyle/>
        <a:p>
          <a:endParaRPr lang="en-US"/>
        </a:p>
      </dgm:t>
    </dgm:pt>
    <dgm:pt modelId="{4464F694-AEFD-4341-8A12-E2E913919E5B}">
      <dgm:prSet/>
      <dgm:spPr/>
      <dgm:t>
        <a:bodyPr/>
        <a:lstStyle/>
        <a:p>
          <a:r>
            <a:rPr lang="en-US"/>
            <a:t>Signed off by an objective adult supervisor</a:t>
          </a:r>
        </a:p>
      </dgm:t>
    </dgm:pt>
    <dgm:pt modelId="{05B24FF5-8666-440B-BA47-E480B5A98061}" type="parTrans" cxnId="{B3C2076A-4355-4656-97BC-5CE442228822}">
      <dgm:prSet/>
      <dgm:spPr/>
      <dgm:t>
        <a:bodyPr/>
        <a:lstStyle/>
        <a:p>
          <a:endParaRPr lang="en-US"/>
        </a:p>
      </dgm:t>
    </dgm:pt>
    <dgm:pt modelId="{1E752DCC-B3EB-4787-B539-E2EDB9797489}" type="sibTrans" cxnId="{B3C2076A-4355-4656-97BC-5CE442228822}">
      <dgm:prSet/>
      <dgm:spPr/>
      <dgm:t>
        <a:bodyPr/>
        <a:lstStyle/>
        <a:p>
          <a:endParaRPr lang="en-US"/>
        </a:p>
      </dgm:t>
    </dgm:pt>
    <dgm:pt modelId="{1EAE7DAE-D3D1-4AEA-8221-F57D02140C86}">
      <dgm:prSet/>
      <dgm:spPr/>
      <dgm:t>
        <a:bodyPr/>
        <a:lstStyle/>
        <a:p>
          <a:r>
            <a:rPr lang="en-US"/>
            <a:t>Required interviews and reflection</a:t>
          </a:r>
        </a:p>
      </dgm:t>
    </dgm:pt>
    <dgm:pt modelId="{3C494743-291F-4121-B739-7795C54AD8D6}" type="parTrans" cxnId="{12C0118D-D4CB-48EA-9E11-938F3C9C1820}">
      <dgm:prSet/>
      <dgm:spPr/>
      <dgm:t>
        <a:bodyPr/>
        <a:lstStyle/>
        <a:p>
          <a:endParaRPr lang="en-US"/>
        </a:p>
      </dgm:t>
    </dgm:pt>
    <dgm:pt modelId="{2B2E84D8-A55B-4196-AE8A-908BE9BE8544}" type="sibTrans" cxnId="{12C0118D-D4CB-48EA-9E11-938F3C9C1820}">
      <dgm:prSet/>
      <dgm:spPr/>
      <dgm:t>
        <a:bodyPr/>
        <a:lstStyle/>
        <a:p>
          <a:endParaRPr lang="en-US"/>
        </a:p>
      </dgm:t>
    </dgm:pt>
    <dgm:pt modelId="{2D6076F1-224A-4DDF-AD96-8FAAA3D51B27}">
      <dgm:prSet/>
      <dgm:spPr/>
      <dgm:t>
        <a:bodyPr/>
        <a:lstStyle/>
        <a:p>
          <a:r>
            <a:rPr lang="en-US"/>
            <a:t>Final review by IB CAS Coordinator</a:t>
          </a:r>
        </a:p>
      </dgm:t>
    </dgm:pt>
    <dgm:pt modelId="{FBC8B3FF-8E5F-464D-9023-4A06B978180D}" type="parTrans" cxnId="{62BFD3D8-FB50-4027-A7E3-90D7A9ACBF3A}">
      <dgm:prSet/>
      <dgm:spPr/>
      <dgm:t>
        <a:bodyPr/>
        <a:lstStyle/>
        <a:p>
          <a:endParaRPr lang="en-US"/>
        </a:p>
      </dgm:t>
    </dgm:pt>
    <dgm:pt modelId="{C21E5E87-F8CB-4540-94C3-E5F1D318E3D9}" type="sibTrans" cxnId="{62BFD3D8-FB50-4027-A7E3-90D7A9ACBF3A}">
      <dgm:prSet/>
      <dgm:spPr/>
      <dgm:t>
        <a:bodyPr/>
        <a:lstStyle/>
        <a:p>
          <a:endParaRPr lang="en-US"/>
        </a:p>
      </dgm:t>
    </dgm:pt>
    <dgm:pt modelId="{E33B4D5B-4A42-4438-9B79-30389D5C2BBB}" type="pres">
      <dgm:prSet presAssocID="{61725915-3866-40BC-BF80-D2C486532631}" presName="diagram" presStyleCnt="0">
        <dgm:presLayoutVars>
          <dgm:dir/>
          <dgm:resizeHandles val="exact"/>
        </dgm:presLayoutVars>
      </dgm:prSet>
      <dgm:spPr/>
    </dgm:pt>
    <dgm:pt modelId="{CDA1D6E8-C236-480E-B37B-438B77122A44}" type="pres">
      <dgm:prSet presAssocID="{2E95E902-69B1-48F6-B5EB-58FB3815F198}" presName="node" presStyleLbl="node1" presStyleIdx="0" presStyleCnt="8">
        <dgm:presLayoutVars>
          <dgm:bulletEnabled val="1"/>
        </dgm:presLayoutVars>
      </dgm:prSet>
      <dgm:spPr/>
    </dgm:pt>
    <dgm:pt modelId="{FA578B31-BB3F-4A82-BA67-0149006A0513}" type="pres">
      <dgm:prSet presAssocID="{5EA3AF5B-5B7E-4177-BA58-2169DE54D99D}" presName="sibTrans" presStyleCnt="0"/>
      <dgm:spPr/>
    </dgm:pt>
    <dgm:pt modelId="{A9016C0F-CA25-4DBF-97A5-8E157B5EE1F9}" type="pres">
      <dgm:prSet presAssocID="{E01972A3-4B9C-4998-8D55-5463BFD90B2C}" presName="node" presStyleLbl="node1" presStyleIdx="1" presStyleCnt="8">
        <dgm:presLayoutVars>
          <dgm:bulletEnabled val="1"/>
        </dgm:presLayoutVars>
      </dgm:prSet>
      <dgm:spPr/>
    </dgm:pt>
    <dgm:pt modelId="{5BED8058-8BF0-4DE3-AA5B-9520195C9A65}" type="pres">
      <dgm:prSet presAssocID="{A5D2A73C-A33A-414A-8141-FB7542E04638}" presName="sibTrans" presStyleCnt="0"/>
      <dgm:spPr/>
    </dgm:pt>
    <dgm:pt modelId="{2E1DD9C0-AAEB-44DD-8E07-B65D53C03A42}" type="pres">
      <dgm:prSet presAssocID="{AB226E0A-F4EE-4BD3-A614-F5658CF6F8DF}" presName="node" presStyleLbl="node1" presStyleIdx="2" presStyleCnt="8">
        <dgm:presLayoutVars>
          <dgm:bulletEnabled val="1"/>
        </dgm:presLayoutVars>
      </dgm:prSet>
      <dgm:spPr/>
    </dgm:pt>
    <dgm:pt modelId="{5C828733-D2C8-4BDF-968D-A6D43742BE22}" type="pres">
      <dgm:prSet presAssocID="{CADFFAD4-E165-40E7-8592-CD68D763F8AF}" presName="sibTrans" presStyleCnt="0"/>
      <dgm:spPr/>
    </dgm:pt>
    <dgm:pt modelId="{359301B9-418B-4EA5-9114-2AC7329B6CCC}" type="pres">
      <dgm:prSet presAssocID="{95E7CC28-FC7E-4BF2-A325-6A24C898FADA}" presName="node" presStyleLbl="node1" presStyleIdx="3" presStyleCnt="8">
        <dgm:presLayoutVars>
          <dgm:bulletEnabled val="1"/>
        </dgm:presLayoutVars>
      </dgm:prSet>
      <dgm:spPr/>
    </dgm:pt>
    <dgm:pt modelId="{17025E19-352B-4FD5-B468-8194F89BEA76}" type="pres">
      <dgm:prSet presAssocID="{45A88816-A6DB-43D2-98E3-5A475859AB4E}" presName="sibTrans" presStyleCnt="0"/>
      <dgm:spPr/>
    </dgm:pt>
    <dgm:pt modelId="{11C879B1-6E8B-4A90-9D9C-C14FA3AB9284}" type="pres">
      <dgm:prSet presAssocID="{0C9A7498-A050-4893-AF16-4627A07BF9CB}" presName="node" presStyleLbl="node1" presStyleIdx="4" presStyleCnt="8">
        <dgm:presLayoutVars>
          <dgm:bulletEnabled val="1"/>
        </dgm:presLayoutVars>
      </dgm:prSet>
      <dgm:spPr/>
    </dgm:pt>
    <dgm:pt modelId="{2E9B20B1-D267-49EA-82FD-136B2C42129B}" type="pres">
      <dgm:prSet presAssocID="{65DFA33B-CBBA-41E1-88BC-D5C2ABE1B843}" presName="sibTrans" presStyleCnt="0"/>
      <dgm:spPr/>
    </dgm:pt>
    <dgm:pt modelId="{61328759-4E7F-410B-B3EA-5BA152D78B73}" type="pres">
      <dgm:prSet presAssocID="{4464F694-AEFD-4341-8A12-E2E913919E5B}" presName="node" presStyleLbl="node1" presStyleIdx="5" presStyleCnt="8">
        <dgm:presLayoutVars>
          <dgm:bulletEnabled val="1"/>
        </dgm:presLayoutVars>
      </dgm:prSet>
      <dgm:spPr/>
    </dgm:pt>
    <dgm:pt modelId="{D1B0158D-C500-43CC-BC08-4574A771D311}" type="pres">
      <dgm:prSet presAssocID="{1E752DCC-B3EB-4787-B539-E2EDB9797489}" presName="sibTrans" presStyleCnt="0"/>
      <dgm:spPr/>
    </dgm:pt>
    <dgm:pt modelId="{92B8981B-DF92-4C2F-9127-89549CCFBE75}" type="pres">
      <dgm:prSet presAssocID="{1EAE7DAE-D3D1-4AEA-8221-F57D02140C86}" presName="node" presStyleLbl="node1" presStyleIdx="6" presStyleCnt="8">
        <dgm:presLayoutVars>
          <dgm:bulletEnabled val="1"/>
        </dgm:presLayoutVars>
      </dgm:prSet>
      <dgm:spPr/>
    </dgm:pt>
    <dgm:pt modelId="{25DC424F-D367-4D90-8338-A7F4B1C14747}" type="pres">
      <dgm:prSet presAssocID="{2B2E84D8-A55B-4196-AE8A-908BE9BE8544}" presName="sibTrans" presStyleCnt="0"/>
      <dgm:spPr/>
    </dgm:pt>
    <dgm:pt modelId="{97755780-81C6-48BB-B2AC-FCF6C1BEE491}" type="pres">
      <dgm:prSet presAssocID="{2D6076F1-224A-4DDF-AD96-8FAAA3D51B27}" presName="node" presStyleLbl="node1" presStyleIdx="7" presStyleCnt="8">
        <dgm:presLayoutVars>
          <dgm:bulletEnabled val="1"/>
        </dgm:presLayoutVars>
      </dgm:prSet>
      <dgm:spPr/>
    </dgm:pt>
  </dgm:ptLst>
  <dgm:cxnLst>
    <dgm:cxn modelId="{F2F1071B-2F1C-499B-86C2-34AC788689D4}" srcId="{61725915-3866-40BC-BF80-D2C486532631}" destId="{2E95E902-69B1-48F6-B5EB-58FB3815F198}" srcOrd="0" destOrd="0" parTransId="{00CA6997-0804-46BE-97FD-A55ADFF86380}" sibTransId="{5EA3AF5B-5B7E-4177-BA58-2169DE54D99D}"/>
    <dgm:cxn modelId="{80844120-85EB-4797-A8CB-9C80D9ED2C7C}" srcId="{61725915-3866-40BC-BF80-D2C486532631}" destId="{0C9A7498-A050-4893-AF16-4627A07BF9CB}" srcOrd="4" destOrd="0" parTransId="{E1CC0CC9-7E73-446F-9A24-8C32B66A24F3}" sibTransId="{65DFA33B-CBBA-41E1-88BC-D5C2ABE1B843}"/>
    <dgm:cxn modelId="{F0989D3D-F0F5-4820-B51E-4A594DE40470}" srcId="{61725915-3866-40BC-BF80-D2C486532631}" destId="{E01972A3-4B9C-4998-8D55-5463BFD90B2C}" srcOrd="1" destOrd="0" parTransId="{E8C0461A-DE74-4529-8DAE-EB2503D7CF5C}" sibTransId="{A5D2A73C-A33A-414A-8141-FB7542E04638}"/>
    <dgm:cxn modelId="{680F773F-04D0-42E5-80C2-8EBBE3889AFF}" type="presOf" srcId="{2D6076F1-224A-4DDF-AD96-8FAAA3D51B27}" destId="{97755780-81C6-48BB-B2AC-FCF6C1BEE491}" srcOrd="0" destOrd="0" presId="urn:microsoft.com/office/officeart/2005/8/layout/default"/>
    <dgm:cxn modelId="{A1804267-BD79-414A-9120-4429E0663352}" type="presOf" srcId="{2E95E902-69B1-48F6-B5EB-58FB3815F198}" destId="{CDA1D6E8-C236-480E-B37B-438B77122A44}" srcOrd="0" destOrd="0" presId="urn:microsoft.com/office/officeart/2005/8/layout/default"/>
    <dgm:cxn modelId="{D6766968-1EAC-4121-AA3F-141C6E752C9F}" type="presOf" srcId="{0C9A7498-A050-4893-AF16-4627A07BF9CB}" destId="{11C879B1-6E8B-4A90-9D9C-C14FA3AB9284}" srcOrd="0" destOrd="0" presId="urn:microsoft.com/office/officeart/2005/8/layout/default"/>
    <dgm:cxn modelId="{B3C2076A-4355-4656-97BC-5CE442228822}" srcId="{61725915-3866-40BC-BF80-D2C486532631}" destId="{4464F694-AEFD-4341-8A12-E2E913919E5B}" srcOrd="5" destOrd="0" parTransId="{05B24FF5-8666-440B-BA47-E480B5A98061}" sibTransId="{1E752DCC-B3EB-4787-B539-E2EDB9797489}"/>
    <dgm:cxn modelId="{67CE9A74-228C-40B9-9542-59C006D99095}" srcId="{61725915-3866-40BC-BF80-D2C486532631}" destId="{AB226E0A-F4EE-4BD3-A614-F5658CF6F8DF}" srcOrd="2" destOrd="0" parTransId="{825FB03D-334B-4ADF-99FC-7E9BC09DC636}" sibTransId="{CADFFAD4-E165-40E7-8592-CD68D763F8AF}"/>
    <dgm:cxn modelId="{6D9FE080-D0CF-4766-94E0-3B6601E9F045}" type="presOf" srcId="{95E7CC28-FC7E-4BF2-A325-6A24C898FADA}" destId="{359301B9-418B-4EA5-9114-2AC7329B6CCC}" srcOrd="0" destOrd="0" presId="urn:microsoft.com/office/officeart/2005/8/layout/default"/>
    <dgm:cxn modelId="{12C0118D-D4CB-48EA-9E11-938F3C9C1820}" srcId="{61725915-3866-40BC-BF80-D2C486532631}" destId="{1EAE7DAE-D3D1-4AEA-8221-F57D02140C86}" srcOrd="6" destOrd="0" parTransId="{3C494743-291F-4121-B739-7795C54AD8D6}" sibTransId="{2B2E84D8-A55B-4196-AE8A-908BE9BE8544}"/>
    <dgm:cxn modelId="{142B739E-1FE2-44BB-90AC-D5437815BA51}" type="presOf" srcId="{1EAE7DAE-D3D1-4AEA-8221-F57D02140C86}" destId="{92B8981B-DF92-4C2F-9127-89549CCFBE75}" srcOrd="0" destOrd="0" presId="urn:microsoft.com/office/officeart/2005/8/layout/default"/>
    <dgm:cxn modelId="{EB33ACBC-E656-4E17-A57D-D350CE3D81A1}" type="presOf" srcId="{4464F694-AEFD-4341-8A12-E2E913919E5B}" destId="{61328759-4E7F-410B-B3EA-5BA152D78B73}" srcOrd="0" destOrd="0" presId="urn:microsoft.com/office/officeart/2005/8/layout/default"/>
    <dgm:cxn modelId="{50A3EBCC-1106-4196-9930-8890CD96CDD1}" type="presOf" srcId="{AB226E0A-F4EE-4BD3-A614-F5658CF6F8DF}" destId="{2E1DD9C0-AAEB-44DD-8E07-B65D53C03A42}" srcOrd="0" destOrd="0" presId="urn:microsoft.com/office/officeart/2005/8/layout/default"/>
    <dgm:cxn modelId="{62BFD3D8-FB50-4027-A7E3-90D7A9ACBF3A}" srcId="{61725915-3866-40BC-BF80-D2C486532631}" destId="{2D6076F1-224A-4DDF-AD96-8FAAA3D51B27}" srcOrd="7" destOrd="0" parTransId="{FBC8B3FF-8E5F-464D-9023-4A06B978180D}" sibTransId="{C21E5E87-F8CB-4540-94C3-E5F1D318E3D9}"/>
    <dgm:cxn modelId="{2D3847E9-4153-43A5-B7CD-CBBAE3867CAD}" type="presOf" srcId="{E01972A3-4B9C-4998-8D55-5463BFD90B2C}" destId="{A9016C0F-CA25-4DBF-97A5-8E157B5EE1F9}" srcOrd="0" destOrd="0" presId="urn:microsoft.com/office/officeart/2005/8/layout/default"/>
    <dgm:cxn modelId="{BD4A5CF5-1521-4F9C-A0C8-389984A5124E}" srcId="{61725915-3866-40BC-BF80-D2C486532631}" destId="{95E7CC28-FC7E-4BF2-A325-6A24C898FADA}" srcOrd="3" destOrd="0" parTransId="{39E28912-F1E6-4C36-9E2C-1C913DBD56C2}" sibTransId="{45A88816-A6DB-43D2-98E3-5A475859AB4E}"/>
    <dgm:cxn modelId="{5A3FA6F6-B959-4D23-8DEC-2967EDBFD752}" type="presOf" srcId="{61725915-3866-40BC-BF80-D2C486532631}" destId="{E33B4D5B-4A42-4438-9B79-30389D5C2BBB}" srcOrd="0" destOrd="0" presId="urn:microsoft.com/office/officeart/2005/8/layout/default"/>
    <dgm:cxn modelId="{27276311-1423-4F8A-8707-6A66C77D643D}" type="presParOf" srcId="{E33B4D5B-4A42-4438-9B79-30389D5C2BBB}" destId="{CDA1D6E8-C236-480E-B37B-438B77122A44}" srcOrd="0" destOrd="0" presId="urn:microsoft.com/office/officeart/2005/8/layout/default"/>
    <dgm:cxn modelId="{43A4BDBA-8CFC-4527-A618-3101B2978232}" type="presParOf" srcId="{E33B4D5B-4A42-4438-9B79-30389D5C2BBB}" destId="{FA578B31-BB3F-4A82-BA67-0149006A0513}" srcOrd="1" destOrd="0" presId="urn:microsoft.com/office/officeart/2005/8/layout/default"/>
    <dgm:cxn modelId="{5C14B496-654C-4532-A575-CF592812C60C}" type="presParOf" srcId="{E33B4D5B-4A42-4438-9B79-30389D5C2BBB}" destId="{A9016C0F-CA25-4DBF-97A5-8E157B5EE1F9}" srcOrd="2" destOrd="0" presId="urn:microsoft.com/office/officeart/2005/8/layout/default"/>
    <dgm:cxn modelId="{E55FCE9C-6EBA-4E2E-8FBC-47C961C5A7DE}" type="presParOf" srcId="{E33B4D5B-4A42-4438-9B79-30389D5C2BBB}" destId="{5BED8058-8BF0-4DE3-AA5B-9520195C9A65}" srcOrd="3" destOrd="0" presId="urn:microsoft.com/office/officeart/2005/8/layout/default"/>
    <dgm:cxn modelId="{29645140-CCCE-4689-81FE-415CF316FA9B}" type="presParOf" srcId="{E33B4D5B-4A42-4438-9B79-30389D5C2BBB}" destId="{2E1DD9C0-AAEB-44DD-8E07-B65D53C03A42}" srcOrd="4" destOrd="0" presId="urn:microsoft.com/office/officeart/2005/8/layout/default"/>
    <dgm:cxn modelId="{DF045601-352B-4A3F-8A9C-C87C51E637F7}" type="presParOf" srcId="{E33B4D5B-4A42-4438-9B79-30389D5C2BBB}" destId="{5C828733-D2C8-4BDF-968D-A6D43742BE22}" srcOrd="5" destOrd="0" presId="urn:microsoft.com/office/officeart/2005/8/layout/default"/>
    <dgm:cxn modelId="{2373430A-08DB-4635-8416-96282608BA6D}" type="presParOf" srcId="{E33B4D5B-4A42-4438-9B79-30389D5C2BBB}" destId="{359301B9-418B-4EA5-9114-2AC7329B6CCC}" srcOrd="6" destOrd="0" presId="urn:microsoft.com/office/officeart/2005/8/layout/default"/>
    <dgm:cxn modelId="{866E18AF-6BB0-44EC-8051-5B1CC1DD5501}" type="presParOf" srcId="{E33B4D5B-4A42-4438-9B79-30389D5C2BBB}" destId="{17025E19-352B-4FD5-B468-8194F89BEA76}" srcOrd="7" destOrd="0" presId="urn:microsoft.com/office/officeart/2005/8/layout/default"/>
    <dgm:cxn modelId="{5C4D5A2D-3BA8-4D3D-985B-2F61EEE70B4E}" type="presParOf" srcId="{E33B4D5B-4A42-4438-9B79-30389D5C2BBB}" destId="{11C879B1-6E8B-4A90-9D9C-C14FA3AB9284}" srcOrd="8" destOrd="0" presId="urn:microsoft.com/office/officeart/2005/8/layout/default"/>
    <dgm:cxn modelId="{3914E26B-A8EE-4AD5-BA47-19FE58CB2A14}" type="presParOf" srcId="{E33B4D5B-4A42-4438-9B79-30389D5C2BBB}" destId="{2E9B20B1-D267-49EA-82FD-136B2C42129B}" srcOrd="9" destOrd="0" presId="urn:microsoft.com/office/officeart/2005/8/layout/default"/>
    <dgm:cxn modelId="{30B6F1AA-FBEC-4AD7-9187-8617B46DDA67}" type="presParOf" srcId="{E33B4D5B-4A42-4438-9B79-30389D5C2BBB}" destId="{61328759-4E7F-410B-B3EA-5BA152D78B73}" srcOrd="10" destOrd="0" presId="urn:microsoft.com/office/officeart/2005/8/layout/default"/>
    <dgm:cxn modelId="{A6773E70-0CAB-4558-A463-06D2E472E11E}" type="presParOf" srcId="{E33B4D5B-4A42-4438-9B79-30389D5C2BBB}" destId="{D1B0158D-C500-43CC-BC08-4574A771D311}" srcOrd="11" destOrd="0" presId="urn:microsoft.com/office/officeart/2005/8/layout/default"/>
    <dgm:cxn modelId="{65270865-DD63-47B8-9590-565901722285}" type="presParOf" srcId="{E33B4D5B-4A42-4438-9B79-30389D5C2BBB}" destId="{92B8981B-DF92-4C2F-9127-89549CCFBE75}" srcOrd="12" destOrd="0" presId="urn:microsoft.com/office/officeart/2005/8/layout/default"/>
    <dgm:cxn modelId="{189771CE-E1C1-4471-9E58-7D2D407A109A}" type="presParOf" srcId="{E33B4D5B-4A42-4438-9B79-30389D5C2BBB}" destId="{25DC424F-D367-4D90-8338-A7F4B1C14747}" srcOrd="13" destOrd="0" presId="urn:microsoft.com/office/officeart/2005/8/layout/default"/>
    <dgm:cxn modelId="{F4D1AF30-8862-4882-B748-980730D8FB64}" type="presParOf" srcId="{E33B4D5B-4A42-4438-9B79-30389D5C2BBB}" destId="{97755780-81C6-48BB-B2AC-FCF6C1BEE491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D60947-07C8-F644-A51F-1446D7ABBF76}">
      <dsp:nvSpPr>
        <dsp:cNvPr id="0" name=""/>
        <dsp:cNvSpPr/>
      </dsp:nvSpPr>
      <dsp:spPr>
        <a:xfrm>
          <a:off x="0" y="37360"/>
          <a:ext cx="4360113" cy="790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Corbel" panose="020B0503020204020204"/>
            </a:rPr>
            <a:t>Xello!</a:t>
          </a:r>
          <a:endParaRPr lang="en-US" sz="2000" kern="1200"/>
        </a:p>
      </dsp:txBody>
      <dsp:txXfrm>
        <a:off x="38610" y="75970"/>
        <a:ext cx="4282893" cy="713700"/>
      </dsp:txXfrm>
    </dsp:sp>
    <dsp:sp modelId="{5D6F0594-D24C-AB47-98F4-8309217C08C3}">
      <dsp:nvSpPr>
        <dsp:cNvPr id="0" name=""/>
        <dsp:cNvSpPr/>
      </dsp:nvSpPr>
      <dsp:spPr>
        <a:xfrm>
          <a:off x="0" y="851320"/>
          <a:ext cx="4360113" cy="790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/>
            <a:t>Florida Shines - www.floridashines.org</a:t>
          </a:r>
          <a:endParaRPr lang="en-US" sz="2000" kern="1200"/>
        </a:p>
      </dsp:txBody>
      <dsp:txXfrm>
        <a:off x="38610" y="889930"/>
        <a:ext cx="4282893" cy="713700"/>
      </dsp:txXfrm>
    </dsp:sp>
    <dsp:sp modelId="{BC79120A-5C5A-214A-8FA9-1BC4BB3A4338}">
      <dsp:nvSpPr>
        <dsp:cNvPr id="0" name=""/>
        <dsp:cNvSpPr/>
      </dsp:nvSpPr>
      <dsp:spPr>
        <a:xfrm>
          <a:off x="0" y="1665280"/>
          <a:ext cx="4360113" cy="790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/>
            <a:t>Big Future </a:t>
          </a:r>
          <a:r>
            <a:rPr lang="en-US" sz="2000" kern="1200" baseline="0" err="1"/>
            <a:t>Collegeboard</a:t>
          </a:r>
          <a:r>
            <a:rPr lang="en-US" sz="2000" kern="1200" baseline="0"/>
            <a:t> - www.bigfuture.collegeboard.org </a:t>
          </a:r>
          <a:endParaRPr lang="en-US" sz="2000" kern="1200"/>
        </a:p>
      </dsp:txBody>
      <dsp:txXfrm>
        <a:off x="38610" y="1703890"/>
        <a:ext cx="4282893" cy="713700"/>
      </dsp:txXfrm>
    </dsp:sp>
    <dsp:sp modelId="{9291F7C0-CAA0-B541-A948-A4E21C2CA024}">
      <dsp:nvSpPr>
        <dsp:cNvPr id="0" name=""/>
        <dsp:cNvSpPr/>
      </dsp:nvSpPr>
      <dsp:spPr>
        <a:xfrm>
          <a:off x="0" y="2479240"/>
          <a:ext cx="4360113" cy="790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 err="1"/>
            <a:t>eCampus</a:t>
          </a:r>
          <a:r>
            <a:rPr lang="en-US" sz="2000" kern="1200" baseline="0"/>
            <a:t> Tours - ecampustours.com</a:t>
          </a:r>
          <a:endParaRPr lang="en-US" sz="2000" kern="1200"/>
        </a:p>
      </dsp:txBody>
      <dsp:txXfrm>
        <a:off x="38610" y="2517850"/>
        <a:ext cx="4282893" cy="713700"/>
      </dsp:txXfrm>
    </dsp:sp>
    <dsp:sp modelId="{85473E90-AA7A-9A41-8657-0D13D9B2E26F}">
      <dsp:nvSpPr>
        <dsp:cNvPr id="0" name=""/>
        <dsp:cNvSpPr/>
      </dsp:nvSpPr>
      <dsp:spPr>
        <a:xfrm>
          <a:off x="0" y="3293200"/>
          <a:ext cx="4360113" cy="790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/>
            <a:t>Admittedly - admitted.ly</a:t>
          </a:r>
          <a:endParaRPr lang="en-US" sz="2000" kern="1200"/>
        </a:p>
      </dsp:txBody>
      <dsp:txXfrm>
        <a:off x="38610" y="3331810"/>
        <a:ext cx="4282893" cy="713700"/>
      </dsp:txXfrm>
    </dsp:sp>
    <dsp:sp modelId="{81859A7A-266B-CA4E-AB05-46C184537170}">
      <dsp:nvSpPr>
        <dsp:cNvPr id="0" name=""/>
        <dsp:cNvSpPr/>
      </dsp:nvSpPr>
      <dsp:spPr>
        <a:xfrm>
          <a:off x="0" y="4107160"/>
          <a:ext cx="4360113" cy="790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 err="1"/>
            <a:t>Cappex</a:t>
          </a:r>
          <a:r>
            <a:rPr lang="en-US" sz="2000" kern="1200" baseline="0"/>
            <a:t> - cappex.com </a:t>
          </a:r>
          <a:endParaRPr lang="en-US" sz="2000" kern="1200"/>
        </a:p>
      </dsp:txBody>
      <dsp:txXfrm>
        <a:off x="38610" y="4145770"/>
        <a:ext cx="4282893" cy="713700"/>
      </dsp:txXfrm>
    </dsp:sp>
    <dsp:sp modelId="{5091464B-C619-AE40-A2C7-E0BC8A0EB747}">
      <dsp:nvSpPr>
        <dsp:cNvPr id="0" name=""/>
        <dsp:cNvSpPr/>
      </dsp:nvSpPr>
      <dsp:spPr>
        <a:xfrm>
          <a:off x="0" y="4921120"/>
          <a:ext cx="4360113" cy="790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/>
            <a:t>Chegg - chegg.com </a:t>
          </a:r>
          <a:endParaRPr lang="en-US" sz="2000" kern="1200"/>
        </a:p>
      </dsp:txBody>
      <dsp:txXfrm>
        <a:off x="38610" y="4959730"/>
        <a:ext cx="4282893" cy="713700"/>
      </dsp:txXfrm>
    </dsp:sp>
    <dsp:sp modelId="{BCDF311B-34B5-294D-9156-55D28613A762}">
      <dsp:nvSpPr>
        <dsp:cNvPr id="0" name=""/>
        <dsp:cNvSpPr/>
      </dsp:nvSpPr>
      <dsp:spPr>
        <a:xfrm>
          <a:off x="0" y="5735079"/>
          <a:ext cx="4360113" cy="790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/>
            <a:t>College Raptor- collegeraptor.com</a:t>
          </a:r>
          <a:endParaRPr lang="en-US" sz="2000" kern="1200"/>
        </a:p>
      </dsp:txBody>
      <dsp:txXfrm>
        <a:off x="38610" y="5773689"/>
        <a:ext cx="4282893" cy="7137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6CE181-1D2A-4FB2-B2E5-0D21B2ABEB1E}">
      <dsp:nvSpPr>
        <dsp:cNvPr id="0" name=""/>
        <dsp:cNvSpPr/>
      </dsp:nvSpPr>
      <dsp:spPr>
        <a:xfrm>
          <a:off x="0" y="4457"/>
          <a:ext cx="6254724" cy="6915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B93FCA-0CFC-4780-AD5C-3F0B35EDC2BE}">
      <dsp:nvSpPr>
        <dsp:cNvPr id="0" name=""/>
        <dsp:cNvSpPr/>
      </dsp:nvSpPr>
      <dsp:spPr>
        <a:xfrm>
          <a:off x="209196" y="160057"/>
          <a:ext cx="380728" cy="3803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5F8755-77FA-445A-8C3F-62A624016FE0}">
      <dsp:nvSpPr>
        <dsp:cNvPr id="0" name=""/>
        <dsp:cNvSpPr/>
      </dsp:nvSpPr>
      <dsp:spPr>
        <a:xfrm>
          <a:off x="799120" y="4457"/>
          <a:ext cx="5419500" cy="756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51" tIns="80051" rIns="80051" bIns="80051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RESEARCH</a:t>
          </a:r>
        </a:p>
      </dsp:txBody>
      <dsp:txXfrm>
        <a:off x="799120" y="4457"/>
        <a:ext cx="5419500" cy="756391"/>
      </dsp:txXfrm>
    </dsp:sp>
    <dsp:sp modelId="{E2CCE2DF-70AE-4EB7-A69D-CD3912424CE1}">
      <dsp:nvSpPr>
        <dsp:cNvPr id="0" name=""/>
        <dsp:cNvSpPr/>
      </dsp:nvSpPr>
      <dsp:spPr>
        <a:xfrm>
          <a:off x="0" y="949946"/>
          <a:ext cx="6254724" cy="6915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63A7FE-0552-4D57-9C18-481F140DB5BC}">
      <dsp:nvSpPr>
        <dsp:cNvPr id="0" name=""/>
        <dsp:cNvSpPr/>
      </dsp:nvSpPr>
      <dsp:spPr>
        <a:xfrm>
          <a:off x="209196" y="1105546"/>
          <a:ext cx="380728" cy="3803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A0F94B-0495-4A0A-A92C-EBA13A71C9A0}">
      <dsp:nvSpPr>
        <dsp:cNvPr id="0" name=""/>
        <dsp:cNvSpPr/>
      </dsp:nvSpPr>
      <dsp:spPr>
        <a:xfrm>
          <a:off x="799120" y="949946"/>
          <a:ext cx="5419500" cy="756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51" tIns="80051" rIns="80051" bIns="80051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INVESTIGATION</a:t>
          </a:r>
        </a:p>
      </dsp:txBody>
      <dsp:txXfrm>
        <a:off x="799120" y="949946"/>
        <a:ext cx="5419500" cy="756391"/>
      </dsp:txXfrm>
    </dsp:sp>
    <dsp:sp modelId="{72418920-45A4-4C5C-8611-3B27CB75685E}">
      <dsp:nvSpPr>
        <dsp:cNvPr id="0" name=""/>
        <dsp:cNvSpPr/>
      </dsp:nvSpPr>
      <dsp:spPr>
        <a:xfrm>
          <a:off x="0" y="1895434"/>
          <a:ext cx="6254724" cy="6915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7370C3-83B9-495E-98D9-C518380741D2}">
      <dsp:nvSpPr>
        <dsp:cNvPr id="0" name=""/>
        <dsp:cNvSpPr/>
      </dsp:nvSpPr>
      <dsp:spPr>
        <a:xfrm>
          <a:off x="209196" y="2051035"/>
          <a:ext cx="380728" cy="38035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1BEBF5-B565-4C6B-8986-EBA90E7F5EDA}">
      <dsp:nvSpPr>
        <dsp:cNvPr id="0" name=""/>
        <dsp:cNvSpPr/>
      </dsp:nvSpPr>
      <dsp:spPr>
        <a:xfrm>
          <a:off x="799120" y="1895434"/>
          <a:ext cx="5419500" cy="756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51" tIns="80051" rIns="80051" bIns="80051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ACADEMIC INQUIRY</a:t>
          </a:r>
        </a:p>
      </dsp:txBody>
      <dsp:txXfrm>
        <a:off x="799120" y="1895434"/>
        <a:ext cx="5419500" cy="756391"/>
      </dsp:txXfrm>
    </dsp:sp>
    <dsp:sp modelId="{A6DF9D80-DAC7-4B40-B6FB-2B3A29C777FB}">
      <dsp:nvSpPr>
        <dsp:cNvPr id="0" name=""/>
        <dsp:cNvSpPr/>
      </dsp:nvSpPr>
      <dsp:spPr>
        <a:xfrm>
          <a:off x="0" y="2840923"/>
          <a:ext cx="6254724" cy="6915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C49BFB-DCBF-46CF-BEEC-C45802C303D6}">
      <dsp:nvSpPr>
        <dsp:cNvPr id="0" name=""/>
        <dsp:cNvSpPr/>
      </dsp:nvSpPr>
      <dsp:spPr>
        <a:xfrm>
          <a:off x="209196" y="2996524"/>
          <a:ext cx="380728" cy="38035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F61E07-0FEB-4ED0-91A1-539BDB5B9101}">
      <dsp:nvSpPr>
        <dsp:cNvPr id="0" name=""/>
        <dsp:cNvSpPr/>
      </dsp:nvSpPr>
      <dsp:spPr>
        <a:xfrm>
          <a:off x="799120" y="2840923"/>
          <a:ext cx="5419500" cy="756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51" tIns="80051" rIns="80051" bIns="80051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Reasoned examination of an intellectual nature in which established sources of academic merit are assessed and applied in the creation of authentic writing</a:t>
          </a:r>
        </a:p>
      </dsp:txBody>
      <dsp:txXfrm>
        <a:off x="799120" y="2840923"/>
        <a:ext cx="5419500" cy="756391"/>
      </dsp:txXfrm>
    </dsp:sp>
    <dsp:sp modelId="{2F75F178-0815-4D7D-9D53-5D3067CC78B6}">
      <dsp:nvSpPr>
        <dsp:cNvPr id="0" name=""/>
        <dsp:cNvSpPr/>
      </dsp:nvSpPr>
      <dsp:spPr>
        <a:xfrm>
          <a:off x="0" y="3786412"/>
          <a:ext cx="6254724" cy="6915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29A461-886A-418B-8A41-9DC9EC2ACF87}">
      <dsp:nvSpPr>
        <dsp:cNvPr id="0" name=""/>
        <dsp:cNvSpPr/>
      </dsp:nvSpPr>
      <dsp:spPr>
        <a:xfrm>
          <a:off x="209196" y="3942013"/>
          <a:ext cx="380728" cy="38035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015B7E-C8EC-43B5-B972-03A4D33770B5}">
      <dsp:nvSpPr>
        <dsp:cNvPr id="0" name=""/>
        <dsp:cNvSpPr/>
      </dsp:nvSpPr>
      <dsp:spPr>
        <a:xfrm>
          <a:off x="799120" y="3786412"/>
          <a:ext cx="5419500" cy="756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51" tIns="80051" rIns="80051" bIns="80051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Students have turned in their draft and should have arranged an appointment to receive feedback from their advisor</a:t>
          </a:r>
        </a:p>
      </dsp:txBody>
      <dsp:txXfrm>
        <a:off x="799120" y="3786412"/>
        <a:ext cx="5419500" cy="756391"/>
      </dsp:txXfrm>
    </dsp:sp>
    <dsp:sp modelId="{94BC3805-A6A0-4F53-8F5B-5CD58C564126}">
      <dsp:nvSpPr>
        <dsp:cNvPr id="0" name=""/>
        <dsp:cNvSpPr/>
      </dsp:nvSpPr>
      <dsp:spPr>
        <a:xfrm>
          <a:off x="0" y="4731901"/>
          <a:ext cx="6254724" cy="6915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C5BD6F-A77B-4954-AEC2-3F0B22E14A2D}">
      <dsp:nvSpPr>
        <dsp:cNvPr id="0" name=""/>
        <dsp:cNvSpPr/>
      </dsp:nvSpPr>
      <dsp:spPr>
        <a:xfrm>
          <a:off x="209196" y="4887502"/>
          <a:ext cx="380728" cy="38035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BB210F-2811-4DFE-BF77-E7E768AD64C2}">
      <dsp:nvSpPr>
        <dsp:cNvPr id="0" name=""/>
        <dsp:cNvSpPr/>
      </dsp:nvSpPr>
      <dsp:spPr>
        <a:xfrm>
          <a:off x="799120" y="4731901"/>
          <a:ext cx="5419500" cy="756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51" tIns="80051" rIns="80051" bIns="80051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Once they’ve received feedback, revised and submitted final, they must meet with their advisor one last time for their Viva Voce</a:t>
          </a:r>
        </a:p>
      </dsp:txBody>
      <dsp:txXfrm>
        <a:off x="799120" y="4731901"/>
        <a:ext cx="5419500" cy="75639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2F3E44-70B6-4FED-B172-DEF80DF4F0D1}">
      <dsp:nvSpPr>
        <dsp:cNvPr id="0" name=""/>
        <dsp:cNvSpPr/>
      </dsp:nvSpPr>
      <dsp:spPr>
        <a:xfrm>
          <a:off x="6576679" y="1371582"/>
          <a:ext cx="2639598" cy="6281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8034"/>
              </a:lnTo>
              <a:lnTo>
                <a:pt x="2639598" y="428034"/>
              </a:lnTo>
              <a:lnTo>
                <a:pt x="2639598" y="62810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8E4122-0857-403C-9337-BB124E8B71D2}">
      <dsp:nvSpPr>
        <dsp:cNvPr id="0" name=""/>
        <dsp:cNvSpPr/>
      </dsp:nvSpPr>
      <dsp:spPr>
        <a:xfrm>
          <a:off x="6530959" y="1371582"/>
          <a:ext cx="91440" cy="6281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810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401440-B651-4FDE-90F7-751FC61F1826}">
      <dsp:nvSpPr>
        <dsp:cNvPr id="0" name=""/>
        <dsp:cNvSpPr/>
      </dsp:nvSpPr>
      <dsp:spPr>
        <a:xfrm>
          <a:off x="3937081" y="1371582"/>
          <a:ext cx="2639598" cy="628104"/>
        </a:xfrm>
        <a:custGeom>
          <a:avLst/>
          <a:gdLst/>
          <a:ahLst/>
          <a:cxnLst/>
          <a:rect l="0" t="0" r="0" b="0"/>
          <a:pathLst>
            <a:path>
              <a:moveTo>
                <a:pt x="2639598" y="0"/>
              </a:moveTo>
              <a:lnTo>
                <a:pt x="2639598" y="428034"/>
              </a:lnTo>
              <a:lnTo>
                <a:pt x="0" y="428034"/>
              </a:lnTo>
              <a:lnTo>
                <a:pt x="0" y="62810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A91F7C-5A8D-4DED-9791-9538C4EA59BB}">
      <dsp:nvSpPr>
        <dsp:cNvPr id="0" name=""/>
        <dsp:cNvSpPr/>
      </dsp:nvSpPr>
      <dsp:spPr>
        <a:xfrm>
          <a:off x="217647" y="190"/>
          <a:ext cx="2159671" cy="13713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80630D-B529-4C85-B76C-49CB2E54D624}">
      <dsp:nvSpPr>
        <dsp:cNvPr id="0" name=""/>
        <dsp:cNvSpPr/>
      </dsp:nvSpPr>
      <dsp:spPr>
        <a:xfrm>
          <a:off x="457610" y="228156"/>
          <a:ext cx="2159671" cy="13713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View yourself as a college student</a:t>
          </a:r>
        </a:p>
      </dsp:txBody>
      <dsp:txXfrm>
        <a:off x="497777" y="268323"/>
        <a:ext cx="2079337" cy="1291057"/>
      </dsp:txXfrm>
    </dsp:sp>
    <dsp:sp modelId="{73D7A267-5C5E-4463-99BD-BCEBECD71CA7}">
      <dsp:nvSpPr>
        <dsp:cNvPr id="0" name=""/>
        <dsp:cNvSpPr/>
      </dsp:nvSpPr>
      <dsp:spPr>
        <a:xfrm>
          <a:off x="2857245" y="190"/>
          <a:ext cx="2159671" cy="13713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41CB79-AA20-48FE-95BF-F70863924299}">
      <dsp:nvSpPr>
        <dsp:cNvPr id="0" name=""/>
        <dsp:cNvSpPr/>
      </dsp:nvSpPr>
      <dsp:spPr>
        <a:xfrm>
          <a:off x="3097209" y="228156"/>
          <a:ext cx="2159671" cy="13713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Bring your best game every day</a:t>
          </a:r>
        </a:p>
      </dsp:txBody>
      <dsp:txXfrm>
        <a:off x="3137376" y="268323"/>
        <a:ext cx="2079337" cy="1291057"/>
      </dsp:txXfrm>
    </dsp:sp>
    <dsp:sp modelId="{9360FF20-31FD-40D2-AB66-6040C9DA07CC}">
      <dsp:nvSpPr>
        <dsp:cNvPr id="0" name=""/>
        <dsp:cNvSpPr/>
      </dsp:nvSpPr>
      <dsp:spPr>
        <a:xfrm>
          <a:off x="5496844" y="190"/>
          <a:ext cx="2159671" cy="13713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5B5A52-DDED-47A4-874C-5D378DE02703}">
      <dsp:nvSpPr>
        <dsp:cNvPr id="0" name=""/>
        <dsp:cNvSpPr/>
      </dsp:nvSpPr>
      <dsp:spPr>
        <a:xfrm>
          <a:off x="5736807" y="228156"/>
          <a:ext cx="2159671" cy="13713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Approaches to Teaching and Learning</a:t>
          </a:r>
        </a:p>
      </dsp:txBody>
      <dsp:txXfrm>
        <a:off x="5776974" y="268323"/>
        <a:ext cx="2079337" cy="1291057"/>
      </dsp:txXfrm>
    </dsp:sp>
    <dsp:sp modelId="{C489B7F2-9359-4B8F-8DE7-9183663D103D}">
      <dsp:nvSpPr>
        <dsp:cNvPr id="0" name=""/>
        <dsp:cNvSpPr/>
      </dsp:nvSpPr>
      <dsp:spPr>
        <a:xfrm>
          <a:off x="2857245" y="1999686"/>
          <a:ext cx="2159671" cy="137139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B80E14-A7AA-4177-B695-84FAB9DFF2F9}">
      <dsp:nvSpPr>
        <dsp:cNvPr id="0" name=""/>
        <dsp:cNvSpPr/>
      </dsp:nvSpPr>
      <dsp:spPr>
        <a:xfrm>
          <a:off x="3097209" y="2227651"/>
          <a:ext cx="2159671" cy="13713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Theoretical understanding to analyze and evaluate</a:t>
          </a:r>
        </a:p>
      </dsp:txBody>
      <dsp:txXfrm>
        <a:off x="3137376" y="2267818"/>
        <a:ext cx="2079337" cy="1291057"/>
      </dsp:txXfrm>
    </dsp:sp>
    <dsp:sp modelId="{CE70D12B-2CD5-4300-BA20-6AF279106246}">
      <dsp:nvSpPr>
        <dsp:cNvPr id="0" name=""/>
        <dsp:cNvSpPr/>
      </dsp:nvSpPr>
      <dsp:spPr>
        <a:xfrm>
          <a:off x="5496844" y="1999686"/>
          <a:ext cx="2159671" cy="137139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3C93B4-B5AB-4177-B5BA-CAA47F91C5BB}">
      <dsp:nvSpPr>
        <dsp:cNvPr id="0" name=""/>
        <dsp:cNvSpPr/>
      </dsp:nvSpPr>
      <dsp:spPr>
        <a:xfrm>
          <a:off x="5736807" y="2227651"/>
          <a:ext cx="2159671" cy="13713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Deep knowledge to put forth and debate assertions</a:t>
          </a:r>
        </a:p>
      </dsp:txBody>
      <dsp:txXfrm>
        <a:off x="5776974" y="2267818"/>
        <a:ext cx="2079337" cy="1291057"/>
      </dsp:txXfrm>
    </dsp:sp>
    <dsp:sp modelId="{A6BCCC8F-E8C6-4645-8338-88EE9603C313}">
      <dsp:nvSpPr>
        <dsp:cNvPr id="0" name=""/>
        <dsp:cNvSpPr/>
      </dsp:nvSpPr>
      <dsp:spPr>
        <a:xfrm>
          <a:off x="8136442" y="1999686"/>
          <a:ext cx="2159671" cy="137139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9DAAC6-8BD0-4993-9F73-C77E25C85D4D}">
      <dsp:nvSpPr>
        <dsp:cNvPr id="0" name=""/>
        <dsp:cNvSpPr/>
      </dsp:nvSpPr>
      <dsp:spPr>
        <a:xfrm>
          <a:off x="8376406" y="2227651"/>
          <a:ext cx="2159671" cy="13713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Explain richly from divergent viewpoints</a:t>
          </a:r>
        </a:p>
      </dsp:txBody>
      <dsp:txXfrm>
        <a:off x="8416573" y="2267818"/>
        <a:ext cx="2079337" cy="129105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919A25-61C7-407A-B6C9-38F11651661D}">
      <dsp:nvSpPr>
        <dsp:cNvPr id="0" name=""/>
        <dsp:cNvSpPr/>
      </dsp:nvSpPr>
      <dsp:spPr>
        <a:xfrm>
          <a:off x="0" y="676"/>
          <a:ext cx="6278562" cy="15834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507B2B-227D-4D92-B81D-5733ABFDCB24}">
      <dsp:nvSpPr>
        <dsp:cNvPr id="0" name=""/>
        <dsp:cNvSpPr/>
      </dsp:nvSpPr>
      <dsp:spPr>
        <a:xfrm>
          <a:off x="479004" y="356960"/>
          <a:ext cx="870916" cy="8709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1B487A-6DF0-4171-872A-8388B5710B22}">
      <dsp:nvSpPr>
        <dsp:cNvPr id="0" name=""/>
        <dsp:cNvSpPr/>
      </dsp:nvSpPr>
      <dsp:spPr>
        <a:xfrm>
          <a:off x="1828924" y="676"/>
          <a:ext cx="4449637" cy="1583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585" tIns="167585" rIns="167585" bIns="167585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Study for depth of understanding and connections among concepts that may not immediately appear related</a:t>
          </a:r>
        </a:p>
      </dsp:txBody>
      <dsp:txXfrm>
        <a:off x="1828924" y="676"/>
        <a:ext cx="4449637" cy="1583484"/>
      </dsp:txXfrm>
    </dsp:sp>
    <dsp:sp modelId="{5486A9FC-D8FC-4D47-BE53-666977DB94CD}">
      <dsp:nvSpPr>
        <dsp:cNvPr id="0" name=""/>
        <dsp:cNvSpPr/>
      </dsp:nvSpPr>
      <dsp:spPr>
        <a:xfrm>
          <a:off x="0" y="1980032"/>
          <a:ext cx="6278562" cy="15834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702074-E6B2-4ECC-BE0A-D0305BFA669E}">
      <dsp:nvSpPr>
        <dsp:cNvPr id="0" name=""/>
        <dsp:cNvSpPr/>
      </dsp:nvSpPr>
      <dsp:spPr>
        <a:xfrm>
          <a:off x="479004" y="2336316"/>
          <a:ext cx="870916" cy="87091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AC973B-B6A6-45A1-B7EC-AB1BE5ACB180}">
      <dsp:nvSpPr>
        <dsp:cNvPr id="0" name=""/>
        <dsp:cNvSpPr/>
      </dsp:nvSpPr>
      <dsp:spPr>
        <a:xfrm>
          <a:off x="1828924" y="1980032"/>
          <a:ext cx="4449637" cy="1583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585" tIns="167585" rIns="167585" bIns="167585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Each course is vital – You cannot sacrifice one for another</a:t>
          </a:r>
        </a:p>
      </dsp:txBody>
      <dsp:txXfrm>
        <a:off x="1828924" y="1980032"/>
        <a:ext cx="4449637" cy="1583484"/>
      </dsp:txXfrm>
    </dsp:sp>
    <dsp:sp modelId="{8A22AFD1-A820-4289-BABD-4E55478F1661}">
      <dsp:nvSpPr>
        <dsp:cNvPr id="0" name=""/>
        <dsp:cNvSpPr/>
      </dsp:nvSpPr>
      <dsp:spPr>
        <a:xfrm>
          <a:off x="0" y="3959388"/>
          <a:ext cx="6278562" cy="15834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4BFE2D-D8CD-4626-A4DB-D236574C2A5F}">
      <dsp:nvSpPr>
        <dsp:cNvPr id="0" name=""/>
        <dsp:cNvSpPr/>
      </dsp:nvSpPr>
      <dsp:spPr>
        <a:xfrm>
          <a:off x="479004" y="4315672"/>
          <a:ext cx="870916" cy="87091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236887-D100-476D-8AE1-B440BA448882}">
      <dsp:nvSpPr>
        <dsp:cNvPr id="0" name=""/>
        <dsp:cNvSpPr/>
      </dsp:nvSpPr>
      <dsp:spPr>
        <a:xfrm>
          <a:off x="1828924" y="3959388"/>
          <a:ext cx="4449637" cy="1583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585" tIns="167585" rIns="167585" bIns="167585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Managing your time is critical.  Use a calendar and have a plan for all assignments and assessments</a:t>
          </a:r>
        </a:p>
      </dsp:txBody>
      <dsp:txXfrm>
        <a:off x="1828924" y="3959388"/>
        <a:ext cx="4449637" cy="158348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5D007E-24C1-4C4B-BB7A-7AD2A0B5BFD9}">
      <dsp:nvSpPr>
        <dsp:cNvPr id="0" name=""/>
        <dsp:cNvSpPr/>
      </dsp:nvSpPr>
      <dsp:spPr>
        <a:xfrm>
          <a:off x="0" y="74621"/>
          <a:ext cx="8077103" cy="12331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What elements make up the Diploma calculation?</a:t>
          </a:r>
        </a:p>
      </dsp:txBody>
      <dsp:txXfrm>
        <a:off x="60199" y="134820"/>
        <a:ext cx="7956705" cy="1112781"/>
      </dsp:txXfrm>
    </dsp:sp>
    <dsp:sp modelId="{7926ACF3-57DF-49F4-8381-837EE709B2F5}">
      <dsp:nvSpPr>
        <dsp:cNvPr id="0" name=""/>
        <dsp:cNvSpPr/>
      </dsp:nvSpPr>
      <dsp:spPr>
        <a:xfrm>
          <a:off x="0" y="1397081"/>
          <a:ext cx="8077103" cy="12331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What is the score scale for IB courses?</a:t>
          </a:r>
        </a:p>
      </dsp:txBody>
      <dsp:txXfrm>
        <a:off x="60199" y="1457280"/>
        <a:ext cx="7956705" cy="1112781"/>
      </dsp:txXfrm>
    </dsp:sp>
    <dsp:sp modelId="{35C76D6D-0D9B-40FF-B098-04A1ED2A3D16}">
      <dsp:nvSpPr>
        <dsp:cNvPr id="0" name=""/>
        <dsp:cNvSpPr/>
      </dsp:nvSpPr>
      <dsp:spPr>
        <a:xfrm>
          <a:off x="0" y="2719541"/>
          <a:ext cx="8077103" cy="12331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What is the score scale for EE &amp; TOK?</a:t>
          </a:r>
        </a:p>
      </dsp:txBody>
      <dsp:txXfrm>
        <a:off x="60199" y="2779740"/>
        <a:ext cx="7956705" cy="1112781"/>
      </dsp:txXfrm>
    </dsp:sp>
    <dsp:sp modelId="{D07872C7-3F52-4FEE-B924-65AA0D00D7F8}">
      <dsp:nvSpPr>
        <dsp:cNvPr id="0" name=""/>
        <dsp:cNvSpPr/>
      </dsp:nvSpPr>
      <dsp:spPr>
        <a:xfrm>
          <a:off x="0" y="4042001"/>
          <a:ext cx="8077103" cy="12331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What’s the score in an IB course that puts a person out of the running for the Diploma?</a:t>
          </a:r>
        </a:p>
      </dsp:txBody>
      <dsp:txXfrm>
        <a:off x="60199" y="4102200"/>
        <a:ext cx="7956705" cy="1112781"/>
      </dsp:txXfrm>
    </dsp:sp>
    <dsp:sp modelId="{DA9834FC-912B-452E-9089-6CA720FB6D7A}">
      <dsp:nvSpPr>
        <dsp:cNvPr id="0" name=""/>
        <dsp:cNvSpPr/>
      </dsp:nvSpPr>
      <dsp:spPr>
        <a:xfrm>
          <a:off x="0" y="5364460"/>
          <a:ext cx="8077103" cy="12331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What’s the score EE or TOK that puts a person out of the running for the Diploma?</a:t>
          </a:r>
        </a:p>
      </dsp:txBody>
      <dsp:txXfrm>
        <a:off x="60199" y="5424659"/>
        <a:ext cx="7956705" cy="11127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362723-0286-4273-8211-5CF93856847C}">
      <dsp:nvSpPr>
        <dsp:cNvPr id="0" name=""/>
        <dsp:cNvSpPr/>
      </dsp:nvSpPr>
      <dsp:spPr>
        <a:xfrm>
          <a:off x="0" y="121259"/>
          <a:ext cx="6492875" cy="23680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Seniors: Oct. 16</a:t>
          </a:r>
          <a:r>
            <a:rPr lang="en-US" sz="4400" kern="1200" baseline="30000"/>
            <a:t>th</a:t>
          </a:r>
        </a:p>
        <a:p>
          <a:pPr marL="0" lvl="0" indent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 baseline="30000"/>
            <a:t>Juniors: Spring</a:t>
          </a:r>
          <a:r>
            <a:rPr lang="en-US" sz="6600" kern="1200" baseline="30000">
              <a:latin typeface="Corbel" panose="020B0503020204020204"/>
            </a:rPr>
            <a:t> -TBD</a:t>
          </a:r>
          <a:endParaRPr lang="en-US" sz="6600" kern="1200"/>
        </a:p>
      </dsp:txBody>
      <dsp:txXfrm>
        <a:off x="115600" y="236859"/>
        <a:ext cx="6261675" cy="2136880"/>
      </dsp:txXfrm>
    </dsp:sp>
    <dsp:sp modelId="{FC8B718B-D3E8-42E2-95CA-9ED93D5E031B}">
      <dsp:nvSpPr>
        <dsp:cNvPr id="0" name=""/>
        <dsp:cNvSpPr/>
      </dsp:nvSpPr>
      <dsp:spPr>
        <a:xfrm>
          <a:off x="0" y="2616059"/>
          <a:ext cx="6492875" cy="23680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/>
            <a:t>**Everyone is  automatically signed up!</a:t>
          </a:r>
          <a:endParaRPr lang="en-US" sz="4400" kern="1200"/>
        </a:p>
      </dsp:txBody>
      <dsp:txXfrm>
        <a:off x="115600" y="2731659"/>
        <a:ext cx="6261675" cy="21368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EE6AB7-2236-4DF2-991B-3D9012A01A48}">
      <dsp:nvSpPr>
        <dsp:cNvPr id="0" name=""/>
        <dsp:cNvSpPr/>
      </dsp:nvSpPr>
      <dsp:spPr>
        <a:xfrm>
          <a:off x="298517" y="2785"/>
          <a:ext cx="3007114" cy="180426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Calibri"/>
              <a:cs typeface="Calibri"/>
            </a:rPr>
            <a:t>2 sections</a:t>
          </a:r>
        </a:p>
      </dsp:txBody>
      <dsp:txXfrm>
        <a:off x="298517" y="2785"/>
        <a:ext cx="3007114" cy="1804268"/>
      </dsp:txXfrm>
    </dsp:sp>
    <dsp:sp modelId="{18D5836B-2EA0-4DB7-A384-35629EA57CF4}">
      <dsp:nvSpPr>
        <dsp:cNvPr id="0" name=""/>
        <dsp:cNvSpPr/>
      </dsp:nvSpPr>
      <dsp:spPr>
        <a:xfrm>
          <a:off x="3606343" y="2785"/>
          <a:ext cx="3007114" cy="180426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Calibri"/>
              <a:cs typeface="Calibri"/>
            </a:rPr>
            <a:t>Critical Reading &amp; Writing</a:t>
          </a:r>
        </a:p>
      </dsp:txBody>
      <dsp:txXfrm>
        <a:off x="3606343" y="2785"/>
        <a:ext cx="3007114" cy="1804268"/>
      </dsp:txXfrm>
    </dsp:sp>
    <dsp:sp modelId="{2CB11B90-44CD-479B-A0D4-E84D104A5DF2}">
      <dsp:nvSpPr>
        <dsp:cNvPr id="0" name=""/>
        <dsp:cNvSpPr/>
      </dsp:nvSpPr>
      <dsp:spPr>
        <a:xfrm>
          <a:off x="298517" y="2107765"/>
          <a:ext cx="3007114" cy="180426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Calibri"/>
              <a:cs typeface="Calibri"/>
            </a:rPr>
            <a:t> Math</a:t>
          </a:r>
        </a:p>
      </dsp:txBody>
      <dsp:txXfrm>
        <a:off x="298517" y="2107765"/>
        <a:ext cx="3007114" cy="1804268"/>
      </dsp:txXfrm>
    </dsp:sp>
    <dsp:sp modelId="{7ED1DA09-441C-4222-8586-6C781C0D2C94}">
      <dsp:nvSpPr>
        <dsp:cNvPr id="0" name=""/>
        <dsp:cNvSpPr/>
      </dsp:nvSpPr>
      <dsp:spPr>
        <a:xfrm>
          <a:off x="3606343" y="2107765"/>
          <a:ext cx="3007114" cy="180426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Calibri"/>
              <a:cs typeface="Calibri"/>
            </a:rPr>
            <a:t>Scoring - range  200-800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Calibri"/>
              <a:cs typeface="Calibri"/>
            </a:rPr>
            <a:t>800 max </a:t>
          </a:r>
          <a:endParaRPr lang="en-US" sz="1800" kern="1200">
            <a:latin typeface="Calibri Light" panose="020F0302020204030204"/>
            <a:cs typeface="Calibri Light" panose="020F0302020204030204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Calibri"/>
              <a:cs typeface="Calibri"/>
            </a:rPr>
            <a:t>total is 1600  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>
            <a:latin typeface="Calibri"/>
            <a:cs typeface="Calibri"/>
          </a:endParaRPr>
        </a:p>
      </dsp:txBody>
      <dsp:txXfrm>
        <a:off x="3606343" y="2107765"/>
        <a:ext cx="3007114" cy="1804268"/>
      </dsp:txXfrm>
    </dsp:sp>
    <dsp:sp modelId="{29029251-4B21-4468-9E5E-6FFB426BF19B}">
      <dsp:nvSpPr>
        <dsp:cNvPr id="0" name=""/>
        <dsp:cNvSpPr/>
      </dsp:nvSpPr>
      <dsp:spPr>
        <a:xfrm>
          <a:off x="298517" y="4212745"/>
          <a:ext cx="3007114" cy="180426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Calibri"/>
              <a:cs typeface="Calibri"/>
            </a:rPr>
            <a:t>Fee Waiver </a:t>
          </a:r>
        </a:p>
      </dsp:txBody>
      <dsp:txXfrm>
        <a:off x="298517" y="4212745"/>
        <a:ext cx="3007114" cy="1804268"/>
      </dsp:txXfrm>
    </dsp:sp>
    <dsp:sp modelId="{DDF0EED9-5BBA-4A09-9963-DA20E5007ADA}">
      <dsp:nvSpPr>
        <dsp:cNvPr id="0" name=""/>
        <dsp:cNvSpPr/>
      </dsp:nvSpPr>
      <dsp:spPr>
        <a:xfrm>
          <a:off x="3606343" y="4212745"/>
          <a:ext cx="3007114" cy="180426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err="1">
              <a:latin typeface="Calibri"/>
              <a:cs typeface="Calibri"/>
            </a:rPr>
            <a:t>Superscoring</a:t>
          </a:r>
        </a:p>
      </dsp:txBody>
      <dsp:txXfrm>
        <a:off x="3606343" y="4212745"/>
        <a:ext cx="3007114" cy="18042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346FCD-670F-43FC-8D60-66C05BFCEB8C}">
      <dsp:nvSpPr>
        <dsp:cNvPr id="0" name=""/>
        <dsp:cNvSpPr/>
      </dsp:nvSpPr>
      <dsp:spPr>
        <a:xfrm>
          <a:off x="1104151" y="3120"/>
          <a:ext cx="2232888" cy="13397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alibri"/>
              <a:cs typeface="Calibri"/>
            </a:rPr>
            <a:t>4 sections </a:t>
          </a:r>
        </a:p>
      </dsp:txBody>
      <dsp:txXfrm>
        <a:off x="1104151" y="3120"/>
        <a:ext cx="2232888" cy="1339733"/>
      </dsp:txXfrm>
    </dsp:sp>
    <dsp:sp modelId="{8F76D3A4-A56D-4C08-88BC-70B8B064CC24}">
      <dsp:nvSpPr>
        <dsp:cNvPr id="0" name=""/>
        <dsp:cNvSpPr/>
      </dsp:nvSpPr>
      <dsp:spPr>
        <a:xfrm>
          <a:off x="3560329" y="3120"/>
          <a:ext cx="2232888" cy="13397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alibri"/>
              <a:cs typeface="Calibri"/>
            </a:rPr>
            <a:t>English, Math, Reading, Science</a:t>
          </a:r>
        </a:p>
      </dsp:txBody>
      <dsp:txXfrm>
        <a:off x="3560329" y="3120"/>
        <a:ext cx="2232888" cy="1339733"/>
      </dsp:txXfrm>
    </dsp:sp>
    <dsp:sp modelId="{64259126-169B-4313-8EED-CB54492B6F5F}">
      <dsp:nvSpPr>
        <dsp:cNvPr id="0" name=""/>
        <dsp:cNvSpPr/>
      </dsp:nvSpPr>
      <dsp:spPr>
        <a:xfrm>
          <a:off x="1104151" y="1566142"/>
          <a:ext cx="2232888" cy="133973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alibri"/>
              <a:ea typeface="Calibri"/>
              <a:cs typeface="Calibri"/>
            </a:rPr>
            <a:t>**Science is optional in 2025</a:t>
          </a:r>
        </a:p>
      </dsp:txBody>
      <dsp:txXfrm>
        <a:off x="1104151" y="1566142"/>
        <a:ext cx="2232888" cy="1339733"/>
      </dsp:txXfrm>
    </dsp:sp>
    <dsp:sp modelId="{CC3C517E-91B0-486F-A7D4-9DDE46829980}">
      <dsp:nvSpPr>
        <dsp:cNvPr id="0" name=""/>
        <dsp:cNvSpPr/>
      </dsp:nvSpPr>
      <dsp:spPr>
        <a:xfrm>
          <a:off x="3560329" y="1566142"/>
          <a:ext cx="2232888" cy="133973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alibri"/>
              <a:ea typeface="Calibri"/>
              <a:cs typeface="Calibri"/>
            </a:rPr>
            <a:t>Scoring - Range </a:t>
          </a: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alibri"/>
              <a:cs typeface="Calibri"/>
            </a:rPr>
            <a:t>1-36</a:t>
          </a:r>
          <a:endParaRPr lang="en-US" sz="180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alibri"/>
              <a:cs typeface="Calibri"/>
            </a:rPr>
            <a:t>Each section gets scored</a:t>
          </a:r>
        </a:p>
      </dsp:txBody>
      <dsp:txXfrm>
        <a:off x="3560329" y="1566142"/>
        <a:ext cx="2232888" cy="1339733"/>
      </dsp:txXfrm>
    </dsp:sp>
    <dsp:sp modelId="{2BFED249-97C9-4961-A060-74048C3BBCAC}">
      <dsp:nvSpPr>
        <dsp:cNvPr id="0" name=""/>
        <dsp:cNvSpPr/>
      </dsp:nvSpPr>
      <dsp:spPr>
        <a:xfrm>
          <a:off x="1104151" y="3129164"/>
          <a:ext cx="2232888" cy="133973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alibri"/>
              <a:cs typeface="Calibri"/>
            </a:rPr>
            <a:t>Composite = all sections averaged together</a:t>
          </a:r>
        </a:p>
      </dsp:txBody>
      <dsp:txXfrm>
        <a:off x="1104151" y="3129164"/>
        <a:ext cx="2232888" cy="1339733"/>
      </dsp:txXfrm>
    </dsp:sp>
    <dsp:sp modelId="{F87481D0-7847-4DFD-B389-FF8C2EEBCFEC}">
      <dsp:nvSpPr>
        <dsp:cNvPr id="0" name=""/>
        <dsp:cNvSpPr/>
      </dsp:nvSpPr>
      <dsp:spPr>
        <a:xfrm>
          <a:off x="3560329" y="3129164"/>
          <a:ext cx="2232888" cy="13397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alibri"/>
              <a:cs typeface="Calibri"/>
            </a:rPr>
            <a:t>Super scoring</a:t>
          </a:r>
        </a:p>
      </dsp:txBody>
      <dsp:txXfrm>
        <a:off x="3560329" y="3129164"/>
        <a:ext cx="2232888" cy="1339733"/>
      </dsp:txXfrm>
    </dsp:sp>
    <dsp:sp modelId="{B99E712B-2527-457C-8F25-49D510D90517}">
      <dsp:nvSpPr>
        <dsp:cNvPr id="0" name=""/>
        <dsp:cNvSpPr/>
      </dsp:nvSpPr>
      <dsp:spPr>
        <a:xfrm>
          <a:off x="1104151" y="4692186"/>
          <a:ext cx="2232888" cy="13397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alibri"/>
              <a:cs typeface="Calibri"/>
            </a:rPr>
            <a:t>Fee Waiver </a:t>
          </a:r>
        </a:p>
      </dsp:txBody>
      <dsp:txXfrm>
        <a:off x="1104151" y="4692186"/>
        <a:ext cx="2232888" cy="1339733"/>
      </dsp:txXfrm>
    </dsp:sp>
    <dsp:sp modelId="{D4237BF0-00E1-425C-AF94-9F6F85A3D260}">
      <dsp:nvSpPr>
        <dsp:cNvPr id="0" name=""/>
        <dsp:cNvSpPr/>
      </dsp:nvSpPr>
      <dsp:spPr>
        <a:xfrm>
          <a:off x="3560329" y="4692186"/>
          <a:ext cx="2232888" cy="133973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alibri"/>
              <a:cs typeface="Calibri"/>
            </a:rPr>
            <a:t>Bright Futures will still require Science (as of right now)</a:t>
          </a:r>
        </a:p>
      </dsp:txBody>
      <dsp:txXfrm>
        <a:off x="3560329" y="4692186"/>
        <a:ext cx="2232888" cy="13397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755176-90A8-4D5A-8754-3FC0E7BF66D7}">
      <dsp:nvSpPr>
        <dsp:cNvPr id="0" name=""/>
        <dsp:cNvSpPr/>
      </dsp:nvSpPr>
      <dsp:spPr>
        <a:xfrm>
          <a:off x="0" y="15796"/>
          <a:ext cx="9271000" cy="8394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>
              <a:latin typeface="Calibri"/>
              <a:ea typeface="Calibri"/>
              <a:cs typeface="Calibri"/>
            </a:rPr>
            <a:t>College days</a:t>
          </a:r>
        </a:p>
      </dsp:txBody>
      <dsp:txXfrm>
        <a:off x="40980" y="56776"/>
        <a:ext cx="9189040" cy="757514"/>
      </dsp:txXfrm>
    </dsp:sp>
    <dsp:sp modelId="{293FBB33-81B7-48EE-8AAE-8F8B2B6B53AE}">
      <dsp:nvSpPr>
        <dsp:cNvPr id="0" name=""/>
        <dsp:cNvSpPr/>
      </dsp:nvSpPr>
      <dsp:spPr>
        <a:xfrm>
          <a:off x="0" y="956071"/>
          <a:ext cx="9271000" cy="8394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>
              <a:latin typeface="Calibri"/>
              <a:ea typeface="Calibri"/>
              <a:cs typeface="Calibri"/>
            </a:rPr>
            <a:t>College lists</a:t>
          </a:r>
        </a:p>
      </dsp:txBody>
      <dsp:txXfrm>
        <a:off x="40980" y="997051"/>
        <a:ext cx="9189040" cy="757514"/>
      </dsp:txXfrm>
    </dsp:sp>
    <dsp:sp modelId="{E5542CCF-4A7C-423C-BFE6-774BF1ADBE46}">
      <dsp:nvSpPr>
        <dsp:cNvPr id="0" name=""/>
        <dsp:cNvSpPr/>
      </dsp:nvSpPr>
      <dsp:spPr>
        <a:xfrm>
          <a:off x="0" y="1896346"/>
          <a:ext cx="9271000" cy="8394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>
              <a:latin typeface="Calibri"/>
              <a:ea typeface="Calibri"/>
              <a:cs typeface="Calibri"/>
            </a:rPr>
            <a:t>Remind</a:t>
          </a:r>
        </a:p>
      </dsp:txBody>
      <dsp:txXfrm>
        <a:off x="40980" y="1937326"/>
        <a:ext cx="9189040" cy="757514"/>
      </dsp:txXfrm>
    </dsp:sp>
    <dsp:sp modelId="{E191210A-2BDC-40B5-98E6-C5398CC6F78D}">
      <dsp:nvSpPr>
        <dsp:cNvPr id="0" name=""/>
        <dsp:cNvSpPr/>
      </dsp:nvSpPr>
      <dsp:spPr>
        <a:xfrm>
          <a:off x="0" y="2836621"/>
          <a:ext cx="9271000" cy="8394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>
              <a:latin typeface="Calibri"/>
              <a:ea typeface="Calibri"/>
              <a:cs typeface="Calibri"/>
            </a:rPr>
            <a:t>Emails</a:t>
          </a:r>
        </a:p>
      </dsp:txBody>
      <dsp:txXfrm>
        <a:off x="40980" y="2877601"/>
        <a:ext cx="9189040" cy="757514"/>
      </dsp:txXfrm>
    </dsp:sp>
    <dsp:sp modelId="{29E3629E-2654-4F74-B079-9744ECC31BE8}">
      <dsp:nvSpPr>
        <dsp:cNvPr id="0" name=""/>
        <dsp:cNvSpPr/>
      </dsp:nvSpPr>
      <dsp:spPr>
        <a:xfrm>
          <a:off x="0" y="3776896"/>
          <a:ext cx="9271000" cy="8394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>
              <a:latin typeface="Calibri"/>
              <a:ea typeface="Calibri"/>
              <a:cs typeface="Calibri"/>
            </a:rPr>
            <a:t>Website, usernames, passwords</a:t>
          </a:r>
        </a:p>
      </dsp:txBody>
      <dsp:txXfrm>
        <a:off x="40980" y="3817876"/>
        <a:ext cx="9189040" cy="757514"/>
      </dsp:txXfrm>
    </dsp:sp>
    <dsp:sp modelId="{7FCAF870-9A2A-4F04-A131-287D95D84263}">
      <dsp:nvSpPr>
        <dsp:cNvPr id="0" name=""/>
        <dsp:cNvSpPr/>
      </dsp:nvSpPr>
      <dsp:spPr>
        <a:xfrm>
          <a:off x="0" y="4717171"/>
          <a:ext cx="9271000" cy="8394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>
              <a:latin typeface="Calibri"/>
              <a:ea typeface="Calibri"/>
              <a:cs typeface="Calibri"/>
            </a:rPr>
            <a:t>College Visits at PHU</a:t>
          </a:r>
        </a:p>
      </dsp:txBody>
      <dsp:txXfrm>
        <a:off x="40980" y="4758151"/>
        <a:ext cx="9189040" cy="7575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597517-EA24-4251-AE22-715FFB3C072B}">
      <dsp:nvSpPr>
        <dsp:cNvPr id="0" name=""/>
        <dsp:cNvSpPr/>
      </dsp:nvSpPr>
      <dsp:spPr>
        <a:xfrm>
          <a:off x="3439" y="1370159"/>
          <a:ext cx="2365080" cy="236508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IB Diploma</a:t>
          </a:r>
        </a:p>
      </dsp:txBody>
      <dsp:txXfrm>
        <a:off x="349797" y="1716517"/>
        <a:ext cx="1672364" cy="1672364"/>
      </dsp:txXfrm>
    </dsp:sp>
    <dsp:sp modelId="{9144A258-3F8D-4EEE-B7BF-FD9DDBFC3C4C}">
      <dsp:nvSpPr>
        <dsp:cNvPr id="0" name=""/>
        <dsp:cNvSpPr/>
      </dsp:nvSpPr>
      <dsp:spPr>
        <a:xfrm>
          <a:off x="2560564" y="1866826"/>
          <a:ext cx="1371746" cy="1371746"/>
        </a:xfrm>
        <a:prstGeom prst="mathEqual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2742389" y="2149406"/>
        <a:ext cx="1008096" cy="806586"/>
      </dsp:txXfrm>
    </dsp:sp>
    <dsp:sp modelId="{3CDF7F52-5FD9-49F3-B5F9-CD59A165946E}">
      <dsp:nvSpPr>
        <dsp:cNvPr id="0" name=""/>
        <dsp:cNvSpPr/>
      </dsp:nvSpPr>
      <dsp:spPr>
        <a:xfrm>
          <a:off x="4124355" y="1370159"/>
          <a:ext cx="2365080" cy="236508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Bright Futures Academic Scholarship</a:t>
          </a:r>
        </a:p>
      </dsp:txBody>
      <dsp:txXfrm>
        <a:off x="4470713" y="1716517"/>
        <a:ext cx="1672364" cy="16723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3D0D89-B494-46BC-8AE4-86B7BFF6DA08}">
      <dsp:nvSpPr>
        <dsp:cNvPr id="0" name=""/>
        <dsp:cNvSpPr/>
      </dsp:nvSpPr>
      <dsp:spPr>
        <a:xfrm>
          <a:off x="0" y="641"/>
          <a:ext cx="8261267" cy="150186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81A884-0B97-4C69-A3E0-6F062AAED17A}">
      <dsp:nvSpPr>
        <dsp:cNvPr id="0" name=""/>
        <dsp:cNvSpPr/>
      </dsp:nvSpPr>
      <dsp:spPr>
        <a:xfrm>
          <a:off x="454313" y="338560"/>
          <a:ext cx="826023" cy="8260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F69DD9-34DF-47DC-A847-7F877E0E8D2D}">
      <dsp:nvSpPr>
        <dsp:cNvPr id="0" name=""/>
        <dsp:cNvSpPr/>
      </dsp:nvSpPr>
      <dsp:spPr>
        <a:xfrm>
          <a:off x="1734650" y="641"/>
          <a:ext cx="3717570" cy="1501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947" tIns="158947" rIns="158947" bIns="15894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Creativity-Activity-Service</a:t>
          </a:r>
          <a:r>
            <a:rPr lang="en-US" sz="2500" kern="1200"/>
            <a:t> </a:t>
          </a:r>
        </a:p>
      </dsp:txBody>
      <dsp:txXfrm>
        <a:off x="1734650" y="641"/>
        <a:ext cx="3717570" cy="1501861"/>
      </dsp:txXfrm>
    </dsp:sp>
    <dsp:sp modelId="{6015A5B6-1860-4E18-8C5A-54B701CCBCD8}">
      <dsp:nvSpPr>
        <dsp:cNvPr id="0" name=""/>
        <dsp:cNvSpPr/>
      </dsp:nvSpPr>
      <dsp:spPr>
        <a:xfrm>
          <a:off x="5452220" y="641"/>
          <a:ext cx="2809046" cy="1501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947" tIns="158947" rIns="158947" bIns="158947" numCol="1" spcCol="1270" anchor="ctr" anchorCtr="0">
          <a:noAutofit/>
        </a:bodyPr>
        <a:lstStyle/>
        <a:p>
          <a:pPr marL="0" lvl="0" indent="0" algn="l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Students MUST update Managebac by the</a:t>
          </a:r>
          <a:r>
            <a:rPr lang="en-US" sz="1800" kern="1200">
              <a:latin typeface="Calibri Light" panose="020F0302020204030204"/>
            </a:rPr>
            <a:t> 20th</a:t>
          </a:r>
          <a:r>
            <a:rPr lang="en-US" sz="1800" kern="1200"/>
            <a:t> of each month</a:t>
          </a:r>
        </a:p>
      </dsp:txBody>
      <dsp:txXfrm>
        <a:off x="5452220" y="641"/>
        <a:ext cx="2809046" cy="1501861"/>
      </dsp:txXfrm>
    </dsp:sp>
    <dsp:sp modelId="{1C83B363-5882-4328-BC6A-D054325B5EA0}">
      <dsp:nvSpPr>
        <dsp:cNvPr id="0" name=""/>
        <dsp:cNvSpPr/>
      </dsp:nvSpPr>
      <dsp:spPr>
        <a:xfrm>
          <a:off x="0" y="1877969"/>
          <a:ext cx="8261267" cy="150186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573BA7-903E-4D19-BEC4-A0BFD5570BAC}">
      <dsp:nvSpPr>
        <dsp:cNvPr id="0" name=""/>
        <dsp:cNvSpPr/>
      </dsp:nvSpPr>
      <dsp:spPr>
        <a:xfrm>
          <a:off x="454313" y="2215888"/>
          <a:ext cx="826023" cy="8260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25C198-EA78-4ABB-B459-D8E7DC58EDAE}">
      <dsp:nvSpPr>
        <dsp:cNvPr id="0" name=""/>
        <dsp:cNvSpPr/>
      </dsp:nvSpPr>
      <dsp:spPr>
        <a:xfrm>
          <a:off x="1734650" y="1877969"/>
          <a:ext cx="6526616" cy="1501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947" tIns="158947" rIns="158947" bIns="15894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Theory of Knowledge</a:t>
          </a:r>
          <a:endParaRPr lang="en-US" sz="2500" kern="1200"/>
        </a:p>
      </dsp:txBody>
      <dsp:txXfrm>
        <a:off x="1734650" y="1877969"/>
        <a:ext cx="6526616" cy="1501861"/>
      </dsp:txXfrm>
    </dsp:sp>
    <dsp:sp modelId="{029DB4B2-286F-4EC3-850B-F7DFCB7D0798}">
      <dsp:nvSpPr>
        <dsp:cNvPr id="0" name=""/>
        <dsp:cNvSpPr/>
      </dsp:nvSpPr>
      <dsp:spPr>
        <a:xfrm>
          <a:off x="0" y="3755296"/>
          <a:ext cx="8261267" cy="150186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E332BD-C03C-471F-BCF8-67EAE0F83086}">
      <dsp:nvSpPr>
        <dsp:cNvPr id="0" name=""/>
        <dsp:cNvSpPr/>
      </dsp:nvSpPr>
      <dsp:spPr>
        <a:xfrm>
          <a:off x="454313" y="4093215"/>
          <a:ext cx="826023" cy="82602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FD02C7-0971-42A7-B053-AC87342FE2EC}">
      <dsp:nvSpPr>
        <dsp:cNvPr id="0" name=""/>
        <dsp:cNvSpPr/>
      </dsp:nvSpPr>
      <dsp:spPr>
        <a:xfrm>
          <a:off x="1734650" y="3755296"/>
          <a:ext cx="6526616" cy="1501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947" tIns="158947" rIns="158947" bIns="15894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Extended Essay  </a:t>
          </a:r>
          <a:endParaRPr lang="en-US" sz="2500" kern="1200"/>
        </a:p>
      </dsp:txBody>
      <dsp:txXfrm>
        <a:off x="1734650" y="3755296"/>
        <a:ext cx="6526616" cy="150186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F0DA58-6B9D-43BA-B263-C6F398A080FC}">
      <dsp:nvSpPr>
        <dsp:cNvPr id="0" name=""/>
        <dsp:cNvSpPr/>
      </dsp:nvSpPr>
      <dsp:spPr>
        <a:xfrm>
          <a:off x="0" y="2300"/>
          <a:ext cx="6278562" cy="116609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28221-AC10-44D4-95C6-62F460BA30A8}">
      <dsp:nvSpPr>
        <dsp:cNvPr id="0" name=""/>
        <dsp:cNvSpPr/>
      </dsp:nvSpPr>
      <dsp:spPr>
        <a:xfrm>
          <a:off x="352743" y="264672"/>
          <a:ext cx="641351" cy="6413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F54F89-479B-47FD-A92E-BBCAFA227A54}">
      <dsp:nvSpPr>
        <dsp:cNvPr id="0" name=""/>
        <dsp:cNvSpPr/>
      </dsp:nvSpPr>
      <dsp:spPr>
        <a:xfrm>
          <a:off x="1346839" y="2300"/>
          <a:ext cx="4931722" cy="1166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412" tIns="123412" rIns="123412" bIns="12341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An interdisciplinary course that examines the nature of knowledge and the human capacity for thought and understanding</a:t>
          </a:r>
        </a:p>
      </dsp:txBody>
      <dsp:txXfrm>
        <a:off x="1346839" y="2300"/>
        <a:ext cx="4931722" cy="1166094"/>
      </dsp:txXfrm>
    </dsp:sp>
    <dsp:sp modelId="{0ECF4444-ED27-4AC2-B189-F76634404BEB}">
      <dsp:nvSpPr>
        <dsp:cNvPr id="0" name=""/>
        <dsp:cNvSpPr/>
      </dsp:nvSpPr>
      <dsp:spPr>
        <a:xfrm>
          <a:off x="0" y="1459918"/>
          <a:ext cx="6278562" cy="116609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C39D5A-46BA-4FCB-B10F-8045F1873F10}">
      <dsp:nvSpPr>
        <dsp:cNvPr id="0" name=""/>
        <dsp:cNvSpPr/>
      </dsp:nvSpPr>
      <dsp:spPr>
        <a:xfrm>
          <a:off x="352743" y="1722290"/>
          <a:ext cx="641351" cy="6413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989618-3C34-43A8-A02A-1989B2D1B294}">
      <dsp:nvSpPr>
        <dsp:cNvPr id="0" name=""/>
        <dsp:cNvSpPr/>
      </dsp:nvSpPr>
      <dsp:spPr>
        <a:xfrm>
          <a:off x="1346839" y="1459918"/>
          <a:ext cx="4931722" cy="1166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412" tIns="123412" rIns="123412" bIns="12341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Critical is questioning how one knows what one claims to know; how does one properly justify that which is believed true</a:t>
          </a:r>
        </a:p>
      </dsp:txBody>
      <dsp:txXfrm>
        <a:off x="1346839" y="1459918"/>
        <a:ext cx="4931722" cy="1166094"/>
      </dsp:txXfrm>
    </dsp:sp>
    <dsp:sp modelId="{900F1339-2189-46A7-AF1A-51E7A98FAAEA}">
      <dsp:nvSpPr>
        <dsp:cNvPr id="0" name=""/>
        <dsp:cNvSpPr/>
      </dsp:nvSpPr>
      <dsp:spPr>
        <a:xfrm>
          <a:off x="0" y="2917536"/>
          <a:ext cx="6278562" cy="116609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CD4321-F45B-4148-918D-B6A288825EC0}">
      <dsp:nvSpPr>
        <dsp:cNvPr id="0" name=""/>
        <dsp:cNvSpPr/>
      </dsp:nvSpPr>
      <dsp:spPr>
        <a:xfrm>
          <a:off x="352743" y="3179908"/>
          <a:ext cx="641351" cy="64135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0180DA-606F-4F15-908A-3C2091CD7C14}">
      <dsp:nvSpPr>
        <dsp:cNvPr id="0" name=""/>
        <dsp:cNvSpPr/>
      </dsp:nvSpPr>
      <dsp:spPr>
        <a:xfrm>
          <a:off x="1346839" y="2917536"/>
          <a:ext cx="4931722" cy="1166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412" tIns="123412" rIns="123412" bIns="12341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Students challenge their own held notions and underlying (unquestioned) assumptions</a:t>
          </a:r>
        </a:p>
      </dsp:txBody>
      <dsp:txXfrm>
        <a:off x="1346839" y="2917536"/>
        <a:ext cx="4931722" cy="1166094"/>
      </dsp:txXfrm>
    </dsp:sp>
    <dsp:sp modelId="{A9E7C2E5-49DD-457C-BEEA-315882D2E7DC}">
      <dsp:nvSpPr>
        <dsp:cNvPr id="0" name=""/>
        <dsp:cNvSpPr/>
      </dsp:nvSpPr>
      <dsp:spPr>
        <a:xfrm>
          <a:off x="0" y="4375154"/>
          <a:ext cx="6278562" cy="116609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617B1C-BF23-4724-B451-DA0CA88ABFD6}">
      <dsp:nvSpPr>
        <dsp:cNvPr id="0" name=""/>
        <dsp:cNvSpPr/>
      </dsp:nvSpPr>
      <dsp:spPr>
        <a:xfrm>
          <a:off x="352743" y="4637526"/>
          <a:ext cx="641351" cy="64135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0EF1C8-569D-415A-8154-31DD85C538D6}">
      <dsp:nvSpPr>
        <dsp:cNvPr id="0" name=""/>
        <dsp:cNvSpPr/>
      </dsp:nvSpPr>
      <dsp:spPr>
        <a:xfrm>
          <a:off x="1346839" y="4375154"/>
          <a:ext cx="4931722" cy="1166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412" tIns="123412" rIns="123412" bIns="12341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Address knowledge issues (AOKs)</a:t>
          </a:r>
        </a:p>
      </dsp:txBody>
      <dsp:txXfrm>
        <a:off x="1346839" y="4375154"/>
        <a:ext cx="4931722" cy="116609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1D6E8-C236-480E-B37B-438B77122A44}">
      <dsp:nvSpPr>
        <dsp:cNvPr id="0" name=""/>
        <dsp:cNvSpPr/>
      </dsp:nvSpPr>
      <dsp:spPr>
        <a:xfrm>
          <a:off x="3170" y="232216"/>
          <a:ext cx="2514897" cy="150893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Creativity-Activity-Service</a:t>
          </a:r>
        </a:p>
      </dsp:txBody>
      <dsp:txXfrm>
        <a:off x="3170" y="232216"/>
        <a:ext cx="2514897" cy="1508938"/>
      </dsp:txXfrm>
    </dsp:sp>
    <dsp:sp modelId="{A9016C0F-CA25-4DBF-97A5-8E157B5EE1F9}">
      <dsp:nvSpPr>
        <dsp:cNvPr id="0" name=""/>
        <dsp:cNvSpPr/>
      </dsp:nvSpPr>
      <dsp:spPr>
        <a:xfrm>
          <a:off x="2769557" y="232216"/>
          <a:ext cx="2514897" cy="150893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Divided among the three </a:t>
          </a:r>
          <a:r>
            <a:rPr lang="en-US" sz="2300" kern="1200">
              <a:latin typeface="Calibri Light" panose="020F0302020204030204"/>
            </a:rPr>
            <a:t>strands</a:t>
          </a:r>
          <a:endParaRPr lang="en-US" sz="2300" kern="1200"/>
        </a:p>
      </dsp:txBody>
      <dsp:txXfrm>
        <a:off x="2769557" y="232216"/>
        <a:ext cx="2514897" cy="1508938"/>
      </dsp:txXfrm>
    </dsp:sp>
    <dsp:sp modelId="{2E1DD9C0-AAEB-44DD-8E07-B65D53C03A42}">
      <dsp:nvSpPr>
        <dsp:cNvPr id="0" name=""/>
        <dsp:cNvSpPr/>
      </dsp:nvSpPr>
      <dsp:spPr>
        <a:xfrm>
          <a:off x="5535944" y="232216"/>
          <a:ext cx="2514897" cy="150893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Planned (approved)</a:t>
          </a:r>
        </a:p>
      </dsp:txBody>
      <dsp:txXfrm>
        <a:off x="5535944" y="232216"/>
        <a:ext cx="2514897" cy="1508938"/>
      </dsp:txXfrm>
    </dsp:sp>
    <dsp:sp modelId="{359301B9-418B-4EA5-9114-2AC7329B6CCC}">
      <dsp:nvSpPr>
        <dsp:cNvPr id="0" name=""/>
        <dsp:cNvSpPr/>
      </dsp:nvSpPr>
      <dsp:spPr>
        <a:xfrm>
          <a:off x="8302332" y="232216"/>
          <a:ext cx="2514897" cy="150893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Calibri Light" panose="020F0302020204030204"/>
            </a:rPr>
            <a:t>Experiences are</a:t>
          </a:r>
          <a:r>
            <a:rPr lang="en-US" sz="2300" kern="1200"/>
            <a:t> carried out continuously </a:t>
          </a:r>
          <a:r>
            <a:rPr lang="en-US" sz="2300" kern="1200">
              <a:latin typeface="Calibri Light" panose="020F0302020204030204"/>
            </a:rPr>
            <a:t>for 18 months</a:t>
          </a:r>
          <a:endParaRPr lang="en-US" sz="2300" kern="1200"/>
        </a:p>
      </dsp:txBody>
      <dsp:txXfrm>
        <a:off x="8302332" y="232216"/>
        <a:ext cx="2514897" cy="1508938"/>
      </dsp:txXfrm>
    </dsp:sp>
    <dsp:sp modelId="{11C879B1-6E8B-4A90-9D9C-C14FA3AB9284}">
      <dsp:nvSpPr>
        <dsp:cNvPr id="0" name=""/>
        <dsp:cNvSpPr/>
      </dsp:nvSpPr>
      <dsp:spPr>
        <a:xfrm>
          <a:off x="3170" y="1992644"/>
          <a:ext cx="2514897" cy="150893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Documented; evidenced</a:t>
          </a:r>
        </a:p>
      </dsp:txBody>
      <dsp:txXfrm>
        <a:off x="3170" y="1992644"/>
        <a:ext cx="2514897" cy="1508938"/>
      </dsp:txXfrm>
    </dsp:sp>
    <dsp:sp modelId="{61328759-4E7F-410B-B3EA-5BA152D78B73}">
      <dsp:nvSpPr>
        <dsp:cNvPr id="0" name=""/>
        <dsp:cNvSpPr/>
      </dsp:nvSpPr>
      <dsp:spPr>
        <a:xfrm>
          <a:off x="2769557" y="1992644"/>
          <a:ext cx="2514897" cy="150893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Signed off by an objective adult supervisor</a:t>
          </a:r>
        </a:p>
      </dsp:txBody>
      <dsp:txXfrm>
        <a:off x="2769557" y="1992644"/>
        <a:ext cx="2514897" cy="1508938"/>
      </dsp:txXfrm>
    </dsp:sp>
    <dsp:sp modelId="{92B8981B-DF92-4C2F-9127-89549CCFBE75}">
      <dsp:nvSpPr>
        <dsp:cNvPr id="0" name=""/>
        <dsp:cNvSpPr/>
      </dsp:nvSpPr>
      <dsp:spPr>
        <a:xfrm>
          <a:off x="5535944" y="1992644"/>
          <a:ext cx="2514897" cy="150893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Required interviews and reflection</a:t>
          </a:r>
        </a:p>
      </dsp:txBody>
      <dsp:txXfrm>
        <a:off x="5535944" y="1992644"/>
        <a:ext cx="2514897" cy="1508938"/>
      </dsp:txXfrm>
    </dsp:sp>
    <dsp:sp modelId="{97755780-81C6-48BB-B2AC-FCF6C1BEE491}">
      <dsp:nvSpPr>
        <dsp:cNvPr id="0" name=""/>
        <dsp:cNvSpPr/>
      </dsp:nvSpPr>
      <dsp:spPr>
        <a:xfrm>
          <a:off x="8302332" y="1992644"/>
          <a:ext cx="2514897" cy="150893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Final review by IB CAS Coordinator</a:t>
          </a:r>
        </a:p>
      </dsp:txBody>
      <dsp:txXfrm>
        <a:off x="8302332" y="1992644"/>
        <a:ext cx="2514897" cy="15089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7F235D-6926-40CA-8A33-2BF72702F59D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9605802-70FB-4798-8C97-E7E1D7F6A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02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Shepherd-Thompson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05802-70FB-4798-8C97-E7E1D7F6A8B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53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Striblen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Striblen</a:t>
            </a:r>
          </a:p>
        </p:txBody>
      </p:sp>
    </p:spTree>
    <p:extLst>
      <p:ext uri="{BB962C8B-B14F-4D97-AF65-F5344CB8AC3E}">
        <p14:creationId xmlns:p14="http://schemas.microsoft.com/office/powerpoint/2010/main" val="38027223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Striblen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05802-70FB-4798-8C97-E7E1D7F6A8B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7891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Striblen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05802-70FB-4798-8C97-E7E1D7F6A8B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364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Tancrell</a:t>
            </a:r>
            <a:r>
              <a:rPr lang="en-US"/>
              <a:t>/Kluis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05802-70FB-4798-8C97-E7E1D7F6A8B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913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Striblen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05802-70FB-4798-8C97-E7E1D7F6A8B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638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Tancrell</a:t>
            </a:r>
            <a:r>
              <a:rPr lang="en-US"/>
              <a:t>/Kluis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05802-70FB-4798-8C97-E7E1D7F6A8B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469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Kluis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05802-70FB-4798-8C97-E7E1D7F6A8B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894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Kluis</a:t>
            </a:r>
            <a:endParaRPr lang="en-US" err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605802-70FB-4798-8C97-E7E1D7F6A8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923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084145-06C6-7E4A-87C5-EF77AF62B6F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err="1">
                <a:latin typeface="Times New Roman" charset="0"/>
                <a:ea typeface="ＭＳ Ｐゴシック" charset="0"/>
                <a:cs typeface="ＭＳ Ｐゴシック" charset="0"/>
              </a:rPr>
              <a:t>Tancrell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/Kluis</a:t>
            </a:r>
          </a:p>
        </p:txBody>
      </p:sp>
    </p:spTree>
    <p:extLst>
      <p:ext uri="{BB962C8B-B14F-4D97-AF65-F5344CB8AC3E}">
        <p14:creationId xmlns:p14="http://schemas.microsoft.com/office/powerpoint/2010/main" val="2691737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Striblen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05802-70FB-4798-8C97-E7E1D7F6A8B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673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Striblen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05802-70FB-4798-8C97-E7E1D7F6A8B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4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Striblen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05802-70FB-4798-8C97-E7E1D7F6A8B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519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133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08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51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71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28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8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6930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851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511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64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79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014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87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528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454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5" r:id="rId1"/>
    <p:sldLayoutId id="2147484576" r:id="rId2"/>
    <p:sldLayoutId id="2147484577" r:id="rId3"/>
    <p:sldLayoutId id="2147484578" r:id="rId4"/>
    <p:sldLayoutId id="2147484579" r:id="rId5"/>
    <p:sldLayoutId id="2147484580" r:id="rId6"/>
    <p:sldLayoutId id="2147484581" r:id="rId7"/>
    <p:sldLayoutId id="2147484582" r:id="rId8"/>
    <p:sldLayoutId id="2147484583" r:id="rId9"/>
    <p:sldLayoutId id="2147484584" r:id="rId10"/>
    <p:sldLayoutId id="2147484585" r:id="rId11"/>
    <p:sldLayoutId id="2147484586" r:id="rId12"/>
    <p:sldLayoutId id="2147484587" r:id="rId1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9" r:id="rId1"/>
    <p:sldLayoutId id="2147483650" r:id="rId2"/>
    <p:sldLayoutId id="2147484590" r:id="rId3"/>
    <p:sldLayoutId id="2147484591" r:id="rId4"/>
    <p:sldLayoutId id="2147484592" r:id="rId5"/>
    <p:sldLayoutId id="2147484593" r:id="rId6"/>
    <p:sldLayoutId id="2147484594" r:id="rId7"/>
    <p:sldLayoutId id="2147484595" r:id="rId8"/>
    <p:sldLayoutId id="2147484596" r:id="rId9"/>
    <p:sldLayoutId id="214748459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4598" r:id="rId16"/>
    <p:sldLayoutId id="2147484599" r:id="rId17"/>
    <p:sldLayoutId id="2147483668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>
            <a:extLst>
              <a:ext uri="{FF2B5EF4-FFF2-40B4-BE49-F238E27FC236}">
                <a16:creationId xmlns:a16="http://schemas.microsoft.com/office/drawing/2014/main" id="{D4995BF0-8E87-4ECF-904C-D047955C15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rgbClr val="436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93C467-0B81-40DE-B810-20ED7F00AD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4385066"/>
            <a:ext cx="10923638" cy="1317643"/>
          </a:xfrm>
        </p:spPr>
        <p:txBody>
          <a:bodyPr>
            <a:normAutofit/>
          </a:bodyPr>
          <a:lstStyle/>
          <a:p>
            <a:r>
              <a:rPr lang="en-US" sz="7200"/>
              <a:t>Fall Seminar 2025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1DB6A6-0771-490E-A33F-CECA6F5BEA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5702709"/>
            <a:ext cx="10923638" cy="52110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Diploma Years</a:t>
            </a:r>
          </a:p>
        </p:txBody>
      </p:sp>
      <p:pic>
        <p:nvPicPr>
          <p:cNvPr id="5" name="Picture 4" descr="A room of colourful chairs">
            <a:extLst>
              <a:ext uri="{FF2B5EF4-FFF2-40B4-BE49-F238E27FC236}">
                <a16:creationId xmlns:a16="http://schemas.microsoft.com/office/drawing/2014/main" id="{AA41AB8E-542F-464D-8D9B-21DBD8A1A8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382" b="32483"/>
          <a:stretch/>
        </p:blipFill>
        <p:spPr>
          <a:xfrm>
            <a:off x="1" y="10"/>
            <a:ext cx="12192000" cy="424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579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4C52C56-BEF2-4E22-8C8E-A7AC96B03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27182B6-9BE4-4C76-8357-7FF247DBCB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9618813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63662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69557" y="133528"/>
            <a:ext cx="5441243" cy="1143000"/>
          </a:xfrm>
        </p:spPr>
        <p:txBody>
          <a:bodyPr>
            <a:normAutofit/>
          </a:bodyPr>
          <a:lstStyle/>
          <a:p>
            <a:r>
              <a:rPr lang="en-US"/>
              <a:t>The IB Core</a:t>
            </a: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0767C9C8-DD3F-4D7A-8409-573AEAB894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5333313"/>
              </p:ext>
            </p:extLst>
          </p:nvPr>
        </p:nvGraphicFramePr>
        <p:xfrm>
          <a:off x="3569896" y="1278810"/>
          <a:ext cx="8261267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FB2FA0B-FB31-41A4-BC7A-CFCD9F9F2C31}"/>
              </a:ext>
            </a:extLst>
          </p:cNvPr>
          <p:cNvSpPr txBox="1"/>
          <p:nvPr/>
        </p:nvSpPr>
        <p:spPr>
          <a:xfrm>
            <a:off x="427512" y="3335770"/>
            <a:ext cx="2587151" cy="1016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800" b="1" i="1">
                <a:solidFill>
                  <a:srgbClr val="0070C0"/>
                </a:solidFill>
              </a:rPr>
              <a:t> Is your student on track?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900406-7A96-4960-9B37-89C213667752}"/>
              </a:ext>
            </a:extLst>
          </p:cNvPr>
          <p:cNvSpPr txBox="1"/>
          <p:nvPr/>
        </p:nvSpPr>
        <p:spPr>
          <a:xfrm>
            <a:off x="8210463" y="5213964"/>
            <a:ext cx="3524337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/>
              <a:t>EE is started and worked on through TOK beginning in December of their Junior year and completed in Quarter 1 of their Senior year.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D919C5-2568-40D6-A57E-EC6D8EC42834}"/>
              </a:ext>
            </a:extLst>
          </p:cNvPr>
          <p:cNvSpPr txBox="1"/>
          <p:nvPr/>
        </p:nvSpPr>
        <p:spPr>
          <a:xfrm>
            <a:off x="8691562" y="3429000"/>
            <a:ext cx="3033713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/>
              <a:t>Exhibition will be completed Junior Year</a:t>
            </a:r>
          </a:p>
          <a:p>
            <a:r>
              <a:rPr lang="en-US">
                <a:ea typeface="Calibri Light"/>
                <a:cs typeface="Calibri Light"/>
              </a:rPr>
              <a:t>TOK Essay is in Senior Year</a:t>
            </a:r>
          </a:p>
        </p:txBody>
      </p:sp>
    </p:spTree>
    <p:extLst>
      <p:ext uri="{BB962C8B-B14F-4D97-AF65-F5344CB8AC3E}">
        <p14:creationId xmlns:p14="http://schemas.microsoft.com/office/powerpoint/2010/main" val="2973812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2">
            <a:extLst>
              <a:ext uri="{FF2B5EF4-FFF2-40B4-BE49-F238E27FC236}">
                <a16:creationId xmlns:a16="http://schemas.microsoft.com/office/drawing/2014/main" id="{67218665-EA77-40EC-8172-4F17E2DEDB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199458" y="643467"/>
            <a:ext cx="3349075" cy="5584296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The IB Core - TOK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0C946EAB-DD92-42BC-982C-CB899CD383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0074601"/>
              </p:ext>
            </p:extLst>
          </p:nvPr>
        </p:nvGraphicFramePr>
        <p:xfrm>
          <a:off x="633413" y="684213"/>
          <a:ext cx="6278562" cy="5543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16002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3000" y="990599"/>
            <a:ext cx="9906000" cy="6858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>
            <a:normAutofit/>
          </a:bodyPr>
          <a:lstStyle/>
          <a:p>
            <a:r>
              <a:rPr lang="en-US" sz="4000"/>
              <a:t>The IB Core – CAS </a:t>
            </a:r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167F6F25-D0AE-4723-99EF-C94769B184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5685377"/>
              </p:ext>
            </p:extLst>
          </p:nvPr>
        </p:nvGraphicFramePr>
        <p:xfrm>
          <a:off x="685800" y="213722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618954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E7CFAA6-1DBB-43B0-BD82-2FB83CF4E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06298" y="639763"/>
            <a:ext cx="3997693" cy="5492750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rgbClr val="FFFFFF"/>
                </a:solidFill>
              </a:rPr>
              <a:t>The IB Core Extended Essay</a:t>
            </a:r>
            <a:endParaRPr lang="en-US" sz="6000">
              <a:solidFill>
                <a:srgbClr val="FFFFFF"/>
              </a:solidFill>
              <a:cs typeface="Calibri Light"/>
            </a:endParaRP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701C2AEE-018C-DB05-7A3D-73AAB9B2B9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4137856"/>
              </p:ext>
            </p:extLst>
          </p:nvPr>
        </p:nvGraphicFramePr>
        <p:xfrm>
          <a:off x="5288347" y="639763"/>
          <a:ext cx="6254724" cy="5492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05467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B Learner Profile Puzz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053" y="983814"/>
            <a:ext cx="4777381" cy="4717663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838201" y="479493"/>
            <a:ext cx="5257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00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  <a:ea typeface="+mj-ea"/>
                <a:cs typeface="Arial"/>
              </a:rPr>
              <a:t>Critical Concept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>
          <a:xfrm>
            <a:off x="838201" y="1984443"/>
            <a:ext cx="5257800" cy="41925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800100" lvl="2"/>
            <a:r>
              <a:rPr lang="en-US"/>
              <a:t>CAS</a:t>
            </a:r>
          </a:p>
          <a:p>
            <a:pPr marL="800100" lvl="2"/>
            <a:r>
              <a:rPr lang="en-US"/>
              <a:t>TOK</a:t>
            </a:r>
          </a:p>
          <a:p>
            <a:pPr marL="800100" lvl="2"/>
            <a:r>
              <a:rPr lang="en-US"/>
              <a:t>EE </a:t>
            </a:r>
          </a:p>
          <a:p>
            <a:pPr marL="800100" lvl="2"/>
            <a:r>
              <a:rPr lang="en-US"/>
              <a:t>DP Courses</a:t>
            </a:r>
          </a:p>
          <a:p>
            <a:pPr marL="800100" lvl="2"/>
            <a:endParaRPr lang="en-US"/>
          </a:p>
          <a:p>
            <a:pPr marL="800100" lvl="2"/>
            <a:endParaRPr lang="en-US"/>
          </a:p>
          <a:p>
            <a:pPr marL="0"/>
            <a:r>
              <a:rPr lang="en-US"/>
              <a:t>These are an integrated whole in developing ourselves with the attributes of the IB Learner Profile</a:t>
            </a:r>
          </a:p>
        </p:txBody>
      </p:sp>
    </p:spTree>
    <p:extLst>
      <p:ext uri="{BB962C8B-B14F-4D97-AF65-F5344CB8AC3E}">
        <p14:creationId xmlns:p14="http://schemas.microsoft.com/office/powerpoint/2010/main" val="19748771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white logo">
            <a:extLst>
              <a:ext uri="{FF2B5EF4-FFF2-40B4-BE49-F238E27FC236}">
                <a16:creationId xmlns:a16="http://schemas.microsoft.com/office/drawing/2014/main" id="{7D0F9A89-7F80-4DB0-499A-C98EE66A68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67" b="20419"/>
          <a:stretch/>
        </p:blipFill>
        <p:spPr>
          <a:xfrm>
            <a:off x="20" y="1"/>
            <a:ext cx="12191980" cy="5938683"/>
          </a:xfrm>
          <a:prstGeom prst="rect">
            <a:avLst/>
          </a:prstGeom>
          <a:effectLst>
            <a:reflection blurRad="38100" stA="55000" endPos="15000" dir="5400000" sy="-100000" algn="bl" rotWithShape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1B0363-C8F0-5B8F-9B50-DB5D1AC63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4464028"/>
            <a:ext cx="9144000" cy="1641490"/>
          </a:xfrm>
        </p:spPr>
        <p:txBody>
          <a:bodyPr vert="horz" wrap="none" lIns="91440" tIns="45720" rIns="91440" bIns="45720" rtlCol="0" anchor="t">
            <a:normAutofit/>
          </a:bodyPr>
          <a:lstStyle/>
          <a:p>
            <a:pPr algn="r"/>
            <a:r>
              <a:rPr lang="en-US" sz="96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Earning the IB Diploma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4C9AD8-931B-3114-98E3-026C7C0B03AE}"/>
              </a:ext>
            </a:extLst>
          </p:cNvPr>
          <p:cNvSpPr txBox="1"/>
          <p:nvPr/>
        </p:nvSpPr>
        <p:spPr>
          <a:xfrm>
            <a:off x="4147457" y="6183085"/>
            <a:ext cx="489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Palm Harbor University High School</a:t>
            </a:r>
          </a:p>
        </p:txBody>
      </p:sp>
    </p:spTree>
    <p:extLst>
      <p:ext uri="{BB962C8B-B14F-4D97-AF65-F5344CB8AC3E}">
        <p14:creationId xmlns:p14="http://schemas.microsoft.com/office/powerpoint/2010/main" val="1004090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D4BBAA4-5350-4225-A232-680E7C334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5988BE-23BB-43BD-A9A9-0C1FF33B8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2992" y="770467"/>
            <a:ext cx="4359007" cy="493627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b="1" u="sng" dirty="0">
                <a:solidFill>
                  <a:srgbClr val="FFFFFF"/>
                </a:solidFill>
              </a:rPr>
              <a:t>Important Dates: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-Check Website ABC Calendar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-Students have a packet with ALL IB DEADLINES for 25-26 &amp; 26-27</a:t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A0FB58-E4E4-41E6-9C95-598D4D480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8095" cy="39489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0BD011A-161C-4802-8576-1CB5DAC41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96260" y="1"/>
            <a:ext cx="3088456" cy="2796158"/>
          </a:xfrm>
          <a:prstGeom prst="rect">
            <a:avLst/>
          </a:pr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54DD70E-E56F-4585-95A7-34749C3A12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109826"/>
            <a:ext cx="4028103" cy="2753311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6766783-14FB-461B-A621-D08F53800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96261" y="2989781"/>
            <a:ext cx="3088456" cy="38682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E25969-2D07-43EF-9EF2-D87543E9C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328" y="3122329"/>
            <a:ext cx="3296858" cy="36031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79413D-859D-4248-93E5-0E82521CB8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235" y="216239"/>
            <a:ext cx="5046533" cy="317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352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/>
              <a:t>The Diploma Years:</a:t>
            </a:r>
            <a:br>
              <a:rPr lang="en-US"/>
            </a:br>
            <a:r>
              <a:rPr lang="en-US"/>
              <a:t>Approaches to Teaching and Learning</a:t>
            </a: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B5F93F38-7F96-484B-B254-54415A21B3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4798847"/>
              </p:ext>
            </p:extLst>
          </p:nvPr>
        </p:nvGraphicFramePr>
        <p:xfrm>
          <a:off x="676275" y="2373549"/>
          <a:ext cx="10753725" cy="3599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0403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1">
            <a:extLst>
              <a:ext uri="{FF2B5EF4-FFF2-40B4-BE49-F238E27FC236}">
                <a16:creationId xmlns:a16="http://schemas.microsoft.com/office/drawing/2014/main" id="{67218665-EA77-40EC-8172-4F17E2DEDB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199458" y="643467"/>
            <a:ext cx="3349075" cy="5584296"/>
          </a:xfrm>
        </p:spPr>
        <p:txBody>
          <a:bodyPr rtlCol="0" anchor="ctr">
            <a:normAutofit/>
          </a:bodyPr>
          <a:lstStyle/>
          <a:p>
            <a:pPr>
              <a:defRPr/>
            </a:pPr>
            <a:r>
              <a:rPr lang="en-US" sz="4000">
                <a:solidFill>
                  <a:srgbClr val="FFFFFF"/>
                </a:solidFill>
              </a:rPr>
              <a:t>The Diploma Years:</a:t>
            </a:r>
            <a:br>
              <a:rPr lang="en-US" sz="4000">
                <a:solidFill>
                  <a:srgbClr val="FFFFFF"/>
                </a:solidFill>
              </a:rPr>
            </a:br>
            <a:r>
              <a:rPr lang="en-US" sz="4000">
                <a:solidFill>
                  <a:srgbClr val="FFFFFF"/>
                </a:solidFill>
              </a:rPr>
              <a:t>Approaches to Teaching and Learning</a:t>
            </a: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337C008E-CFD0-4DD8-ADF0-5B147D54E7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6283056"/>
              </p:ext>
            </p:extLst>
          </p:nvPr>
        </p:nvGraphicFramePr>
        <p:xfrm>
          <a:off x="633413" y="684213"/>
          <a:ext cx="6278562" cy="5543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56953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1092D16-14DA-4606-831F-0DB3EEECB9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1806E72-5EFD-4407-B492-2EBC71FF5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A81CA3B-9A2E-4F71-BF99-2C58BA76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D00EF4F3-D70F-44D5-A71C-69C3FA0D28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2CC930FA-FD42-4EF1-A9AB-0F9C30238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18F276C-D13F-46CF-9880-2050C2DBF9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EAB50995-FA10-4035-B16D-7D3989B2B6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63336871-0118-4F6E-8DBD-20AEFC62A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6306" y="1"/>
            <a:ext cx="445569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78CD34-B589-C245-B8B3-E4F3F5FAE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1392" y="1074392"/>
            <a:ext cx="2443433" cy="437796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College Research - Where do They want to go?</a:t>
            </a:r>
            <a:br>
              <a:rPr lang="en-US">
                <a:solidFill>
                  <a:srgbClr val="000000"/>
                </a:solidFill>
              </a:rPr>
            </a:br>
            <a:endParaRPr lang="en-US">
              <a:solidFill>
                <a:srgbClr val="000000"/>
              </a:solidFill>
            </a:endParaRPr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F03CC8D0-33AF-417F-8454-1FDB6C22D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9032100" cy="6858000"/>
          </a:xfrm>
          <a:custGeom>
            <a:avLst/>
            <a:gdLst>
              <a:gd name="connsiteX0" fmla="*/ 7891921 w 9032100"/>
              <a:gd name="connsiteY0" fmla="*/ 1602751 h 6858000"/>
              <a:gd name="connsiteX1" fmla="*/ 9032100 w 9032100"/>
              <a:gd name="connsiteY1" fmla="*/ 0 h 6858000"/>
              <a:gd name="connsiteX2" fmla="*/ 7880182 w 9032100"/>
              <a:gd name="connsiteY2" fmla="*/ 0 h 6858000"/>
              <a:gd name="connsiteX3" fmla="*/ 7880182 w 9032100"/>
              <a:gd name="connsiteY3" fmla="*/ 1528762 h 6858000"/>
              <a:gd name="connsiteX4" fmla="*/ 7880182 w 9032100"/>
              <a:gd name="connsiteY4" fmla="*/ 6858000 h 6858000"/>
              <a:gd name="connsiteX5" fmla="*/ 8725712 w 9032100"/>
              <a:gd name="connsiteY5" fmla="*/ 6858000 h 6858000"/>
              <a:gd name="connsiteX6" fmla="*/ 7891921 w 9032100"/>
              <a:gd name="connsiteY6" fmla="*/ 1602751 h 6858000"/>
              <a:gd name="connsiteX7" fmla="*/ 7880182 w 9032100"/>
              <a:gd name="connsiteY7" fmla="*/ 1619252 h 6858000"/>
              <a:gd name="connsiteX8" fmla="*/ 0 w 9032100"/>
              <a:gd name="connsiteY8" fmla="*/ 6858000 h 6858000"/>
              <a:gd name="connsiteX9" fmla="*/ 7880181 w 9032100"/>
              <a:gd name="connsiteY9" fmla="*/ 6858000 h 6858000"/>
              <a:gd name="connsiteX10" fmla="*/ 7880181 w 9032100"/>
              <a:gd name="connsiteY10" fmla="*/ 0 h 6858000"/>
              <a:gd name="connsiteX11" fmla="*/ 0 w 9032100"/>
              <a:gd name="connsiteY1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32100" h="6858000">
                <a:moveTo>
                  <a:pt x="7891921" y="1602751"/>
                </a:moveTo>
                <a:lnTo>
                  <a:pt x="9032100" y="0"/>
                </a:lnTo>
                <a:lnTo>
                  <a:pt x="7880182" y="0"/>
                </a:lnTo>
                <a:lnTo>
                  <a:pt x="7880182" y="1528762"/>
                </a:lnTo>
                <a:close/>
                <a:moveTo>
                  <a:pt x="7880182" y="6858000"/>
                </a:moveTo>
                <a:lnTo>
                  <a:pt x="8725712" y="6858000"/>
                </a:lnTo>
                <a:lnTo>
                  <a:pt x="7891921" y="1602751"/>
                </a:lnTo>
                <a:lnTo>
                  <a:pt x="7880182" y="1619252"/>
                </a:lnTo>
                <a:close/>
                <a:moveTo>
                  <a:pt x="0" y="6858000"/>
                </a:moveTo>
                <a:lnTo>
                  <a:pt x="7880181" y="6858000"/>
                </a:lnTo>
                <a:lnTo>
                  <a:pt x="7880181" y="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5A08A69-9EE1-4A9E-96B6-D769D87C2F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42667" y="0"/>
            <a:ext cx="2436813" cy="6858001"/>
            <a:chOff x="1320800" y="0"/>
            <a:chExt cx="2436813" cy="6858001"/>
          </a:xfrm>
        </p:grpSpPr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4E4F433A-15D2-423F-8739-13AEA4E47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4021F900-DEF3-4537-92E5-C37ECB7AE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653620E7-B03C-48E2-8561-FCA918F8D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108701B4-8FEE-43D1-9954-9C064D75C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99E0FE54-1668-4AD5-9242-892A6323B9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75498FE5-B57D-4FD9-81E0-4E1CB65C0E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A4A48CED-BD5B-05BE-4756-A06072AAEE7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46153000"/>
              </p:ext>
            </p:extLst>
          </p:nvPr>
        </p:nvGraphicFramePr>
        <p:xfrm>
          <a:off x="242957" y="193040"/>
          <a:ext cx="4360113" cy="656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D712F7-C7AF-CD4B-9817-1497784381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2280" y="193040"/>
            <a:ext cx="3223325" cy="6360160"/>
          </a:xfrm>
        </p:spPr>
        <p:txBody>
          <a:bodyPr>
            <a:noAutofit/>
          </a:bodyPr>
          <a:lstStyle/>
          <a:p>
            <a:pPr marL="171450" indent="-171450" defTabSz="274320">
              <a:spcAft>
                <a:spcPts val="360"/>
              </a:spcAft>
              <a:buFont typeface="Wingdings" pitchFamily="2" charset="2"/>
              <a:buChar char="ü"/>
            </a:pPr>
            <a:r>
              <a:rPr lang="en-US" kern="1200" cap="none">
                <a:solidFill>
                  <a:schemeClr val="tx1"/>
                </a:solidFill>
                <a:effectLst/>
                <a:latin typeface="Calibri"/>
                <a:ea typeface="+mn-ea"/>
                <a:cs typeface="Calibri"/>
              </a:rPr>
              <a:t>Is this college a good fit for me?</a:t>
            </a:r>
          </a:p>
          <a:p>
            <a:pPr marL="445770" lvl="1" indent="-171450" defTabSz="274320">
              <a:spcAft>
                <a:spcPts val="360"/>
              </a:spcAft>
              <a:buFont typeface="Wingdings" pitchFamily="2" charset="2"/>
              <a:buChar char="ü"/>
            </a:pPr>
            <a:r>
              <a:rPr lang="en-US" sz="1800" kern="1200" cap="none">
                <a:solidFill>
                  <a:schemeClr val="tx1"/>
                </a:solidFill>
                <a:effectLst/>
                <a:latin typeface="Calibri"/>
                <a:ea typeface="+mn-ea"/>
                <a:cs typeface="Calibri"/>
              </a:rPr>
              <a:t>Do they have my major?</a:t>
            </a:r>
          </a:p>
          <a:p>
            <a:pPr marL="445770" lvl="1" indent="-171450" defTabSz="274320">
              <a:spcAft>
                <a:spcPts val="360"/>
              </a:spcAft>
              <a:buFont typeface="Wingdings" pitchFamily="2" charset="2"/>
              <a:buChar char="ü"/>
            </a:pPr>
            <a:r>
              <a:rPr lang="en-US" sz="1800" kern="1200" cap="none">
                <a:solidFill>
                  <a:schemeClr val="tx1"/>
                </a:solidFill>
                <a:effectLst/>
                <a:latin typeface="Calibri"/>
                <a:ea typeface="+mn-ea"/>
                <a:cs typeface="Calibri"/>
              </a:rPr>
              <a:t>SAT?</a:t>
            </a:r>
          </a:p>
          <a:p>
            <a:pPr marL="445770" lvl="1" indent="-171450" defTabSz="274320">
              <a:spcAft>
                <a:spcPts val="360"/>
              </a:spcAft>
              <a:buFont typeface="Wingdings" pitchFamily="2" charset="2"/>
              <a:buChar char="ü"/>
            </a:pPr>
            <a:r>
              <a:rPr lang="en-US" sz="1800" kern="1200" cap="none">
                <a:solidFill>
                  <a:schemeClr val="tx1"/>
                </a:solidFill>
                <a:effectLst/>
                <a:latin typeface="Calibri"/>
                <a:ea typeface="+mn-ea"/>
                <a:cs typeface="Calibri"/>
              </a:rPr>
              <a:t>ACT?</a:t>
            </a:r>
          </a:p>
          <a:p>
            <a:pPr marL="445770" lvl="1" indent="-171450" defTabSz="274320">
              <a:spcAft>
                <a:spcPts val="360"/>
              </a:spcAft>
              <a:buFont typeface="Wingdings" pitchFamily="2" charset="2"/>
              <a:buChar char="ü"/>
            </a:pPr>
            <a:r>
              <a:rPr lang="en-US" sz="1800" kern="1200" cap="none">
                <a:solidFill>
                  <a:schemeClr val="tx1"/>
                </a:solidFill>
                <a:effectLst/>
                <a:latin typeface="Calibri"/>
                <a:ea typeface="+mn-ea"/>
                <a:cs typeface="Calibri"/>
              </a:rPr>
              <a:t>GPA?</a:t>
            </a:r>
          </a:p>
          <a:p>
            <a:pPr marL="445770" lvl="1" indent="-171450" defTabSz="274320">
              <a:spcAft>
                <a:spcPts val="360"/>
              </a:spcAft>
              <a:buFont typeface="Wingdings" pitchFamily="2" charset="2"/>
              <a:buChar char="ü"/>
            </a:pPr>
            <a:r>
              <a:rPr lang="en-US" sz="1800" kern="1200" cap="none">
                <a:solidFill>
                  <a:schemeClr val="tx1"/>
                </a:solidFill>
                <a:effectLst/>
                <a:latin typeface="Calibri"/>
                <a:ea typeface="+mn-ea"/>
                <a:cs typeface="Calibri"/>
              </a:rPr>
              <a:t>LOCATION?</a:t>
            </a:r>
          </a:p>
          <a:p>
            <a:pPr marL="445770" lvl="1" indent="-171450" defTabSz="274320">
              <a:spcAft>
                <a:spcPts val="360"/>
              </a:spcAft>
              <a:buFont typeface="Wingdings" pitchFamily="2" charset="2"/>
              <a:buChar char="ü"/>
            </a:pPr>
            <a:r>
              <a:rPr lang="en-US" sz="1800" kern="1200" cap="none">
                <a:solidFill>
                  <a:schemeClr val="tx1"/>
                </a:solidFill>
                <a:effectLst/>
                <a:latin typeface="Calibri"/>
                <a:ea typeface="+mn-ea"/>
                <a:cs typeface="Calibri"/>
              </a:rPr>
              <a:t>Is the price tag realistic?</a:t>
            </a:r>
          </a:p>
          <a:p>
            <a:pPr marL="445770" lvl="1" indent="-171450" defTabSz="274320">
              <a:spcAft>
                <a:spcPts val="360"/>
              </a:spcAft>
              <a:buFont typeface="Wingdings" pitchFamily="2" charset="2"/>
              <a:buChar char="ü"/>
            </a:pPr>
            <a:r>
              <a:rPr lang="en-US" sz="1800" kern="1200" cap="none">
                <a:solidFill>
                  <a:schemeClr val="tx1"/>
                </a:solidFill>
                <a:effectLst/>
                <a:latin typeface="Calibri"/>
                <a:ea typeface="+mn-ea"/>
                <a:cs typeface="Calibri"/>
              </a:rPr>
              <a:t>What is their 4 year graduation rate?</a:t>
            </a:r>
          </a:p>
          <a:p>
            <a:pPr marL="445770" lvl="1" indent="-171450" defTabSz="274320">
              <a:spcAft>
                <a:spcPts val="360"/>
              </a:spcAft>
              <a:buFont typeface="Wingdings" pitchFamily="2" charset="2"/>
              <a:buChar char="ü"/>
            </a:pPr>
            <a:r>
              <a:rPr lang="en-US" sz="1800" kern="1200" cap="none">
                <a:solidFill>
                  <a:schemeClr val="tx1"/>
                </a:solidFill>
                <a:effectLst/>
                <a:latin typeface="Calibri"/>
                <a:ea typeface="+mn-ea"/>
                <a:cs typeface="Calibri"/>
              </a:rPr>
              <a:t>What is their avg freshman retention rate?</a:t>
            </a:r>
          </a:p>
          <a:p>
            <a:pPr marL="445770" lvl="1" indent="-171450" defTabSz="274320">
              <a:spcAft>
                <a:spcPts val="360"/>
              </a:spcAft>
              <a:buFont typeface="Wingdings" pitchFamily="2" charset="2"/>
              <a:buChar char="ü"/>
            </a:pPr>
            <a:r>
              <a:rPr lang="en-US" sz="1800" kern="1200" cap="none">
                <a:solidFill>
                  <a:schemeClr val="tx1"/>
                </a:solidFill>
                <a:effectLst/>
                <a:latin typeface="Calibri"/>
                <a:ea typeface="+mn-ea"/>
                <a:cs typeface="Calibri"/>
              </a:rPr>
              <a:t>Are there options for study abroad?</a:t>
            </a:r>
          </a:p>
          <a:p>
            <a:pPr marL="445770" lvl="1" indent="-171450" defTabSz="274320">
              <a:spcAft>
                <a:spcPts val="360"/>
              </a:spcAft>
              <a:buFont typeface="Wingdings" pitchFamily="2" charset="2"/>
              <a:buChar char="ü"/>
            </a:pPr>
            <a:r>
              <a:rPr lang="en-US" sz="1800" kern="1200" cap="none">
                <a:solidFill>
                  <a:schemeClr val="tx1"/>
                </a:solidFill>
                <a:effectLst/>
                <a:latin typeface="Calibri"/>
                <a:ea typeface="+mn-ea"/>
                <a:cs typeface="Calibri"/>
              </a:rPr>
              <a:t>Are their students employed upon graduation?</a:t>
            </a:r>
            <a:endParaRPr lang="en-US" sz="1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0437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D48BD-9D58-3FFE-B76C-303868F2F09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US" dirty="0"/>
              <a:t>Internal vs. External Assessments in IB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C3087-D2FC-9035-85A2-F8896DC0FC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6655" y="2291507"/>
            <a:ext cx="5063133" cy="427257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b="1" dirty="0"/>
              <a:t>Internal Assessments AKA 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Structured within the classroom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Teacher guided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Teacher can only read the entirety of the paper ONE time and give feedback for revision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Likened to a research paper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Start in Junior year and end in Senior year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2E1CDE-B732-8C68-AF3A-DC7F3B9504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1330" y="2291506"/>
            <a:ext cx="5523446" cy="427257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b="1" dirty="0"/>
              <a:t>External Assessments AKA Papers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Taken outside of the classroom and proctored (like a state exam)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SL have 2; HL have 3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Paper 1, 2, 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All are short and/or long written response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/>
              <a:t>Exeption</a:t>
            </a:r>
            <a:r>
              <a:rPr lang="en-US" dirty="0"/>
              <a:t>: Biology, Physics, and Chemistry have 1 multiple choice paper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Taken at the end of Senior year beginning the last week of April</a:t>
            </a:r>
          </a:p>
        </p:txBody>
      </p:sp>
    </p:spTree>
    <p:extLst>
      <p:ext uri="{BB962C8B-B14F-4D97-AF65-F5344CB8AC3E}">
        <p14:creationId xmlns:p14="http://schemas.microsoft.com/office/powerpoint/2010/main" val="33438713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Rectangle 21510">
            <a:extLst>
              <a:ext uri="{FF2B5EF4-FFF2-40B4-BE49-F238E27FC236}">
                <a16:creationId xmlns:a16="http://schemas.microsoft.com/office/drawing/2014/main" id="{07CEFFDD-605F-41E2-8017-6484074C5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rgbClr val="415361"/>
          </a:solidFill>
          <a:ln>
            <a:solidFill>
              <a:srgbClr val="4153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73212" y="499533"/>
            <a:ext cx="3401568" cy="1920240"/>
          </a:xfrm>
        </p:spPr>
        <p:txBody>
          <a:bodyPr anchor="b">
            <a:normAutofit/>
          </a:bodyPr>
          <a:lstStyle/>
          <a:p>
            <a:pPr eaLnBrk="1" hangingPunct="1"/>
            <a:r>
              <a:rPr lang="en-US" sz="4000">
                <a:solidFill>
                  <a:srgbClr val="FFFFFF"/>
                </a:solidFill>
                <a:latin typeface="Arial" charset="0"/>
                <a:cs typeface="ＭＳ Ｐゴシック" charset="0"/>
              </a:rPr>
              <a:t>Learning Goal</a:t>
            </a:r>
          </a:p>
        </p:txBody>
      </p:sp>
      <p:pic>
        <p:nvPicPr>
          <p:cNvPr id="4098" name="Picture 2" descr="Complete List of IB Schools in the USA, by State">
            <a:extLst>
              <a:ext uri="{FF2B5EF4-FFF2-40B4-BE49-F238E27FC236}">
                <a16:creationId xmlns:a16="http://schemas.microsoft.com/office/drawing/2014/main" id="{03821C96-D11E-4128-BD64-4A2B34993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999" y="1640265"/>
            <a:ext cx="6278529" cy="358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8173212" y="2419773"/>
            <a:ext cx="3401568" cy="3358092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sz="3200">
                <a:solidFill>
                  <a:srgbClr val="FFFFFF"/>
                </a:solidFill>
              </a:rPr>
              <a:t>What are the regulations and score requirements for me to earn the IB Diploma?</a:t>
            </a:r>
          </a:p>
          <a:p>
            <a:pPr>
              <a:buFont typeface="Arial"/>
              <a:buChar char="•"/>
              <a:defRPr/>
            </a:pPr>
            <a:endParaRPr lang="en-US" sz="1800">
              <a:solidFill>
                <a:srgbClr val="FFFFFF"/>
              </a:solidFill>
              <a:latin typeface="Arial" charset="0"/>
              <a:cs typeface="ＭＳ Ｐゴシック" charset="0"/>
            </a:endParaRP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6746" y="2578209"/>
            <a:ext cx="3566272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  <a:cs typeface="ＭＳ Ｐゴシック" charset="0"/>
              </a:rPr>
              <a:t>What do you know?</a:t>
            </a:r>
          </a:p>
        </p:txBody>
      </p:sp>
      <p:graphicFrame>
        <p:nvGraphicFramePr>
          <p:cNvPr id="21508" name="Content Placeholder 2">
            <a:extLst>
              <a:ext uri="{FF2B5EF4-FFF2-40B4-BE49-F238E27FC236}">
                <a16:creationId xmlns:a16="http://schemas.microsoft.com/office/drawing/2014/main" id="{9143010E-7ED7-4937-AE98-1F13A85D50A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513214" y="185739"/>
          <a:ext cx="8077103" cy="6672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21502431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08279" y="1433305"/>
            <a:ext cx="5569428" cy="49552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400" b="1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All course and point requirements </a:t>
            </a:r>
            <a:r>
              <a:rPr lang="en-US" sz="3400" b="1" i="1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PLUS</a:t>
            </a:r>
          </a:p>
          <a:p>
            <a:pPr marL="457200" indent="-457200">
              <a:buFont typeface="Arial"/>
              <a:buChar char="•"/>
            </a:pPr>
            <a:r>
              <a:rPr lang="en-US" sz="3400" b="1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You cannot earn the    IB Diploma without</a:t>
            </a:r>
          </a:p>
          <a:p>
            <a:pPr algn="ctr"/>
            <a:r>
              <a:rPr lang="en-US" sz="3600" b="1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Theory of Knowledge</a:t>
            </a:r>
          </a:p>
          <a:p>
            <a:pPr algn="ctr"/>
            <a:r>
              <a:rPr lang="en-US" sz="3600" b="1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Extended Essay</a:t>
            </a:r>
          </a:p>
          <a:p>
            <a:pPr algn="ctr"/>
            <a:r>
              <a:rPr lang="en-US" sz="3600" b="1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CAS</a:t>
            </a:r>
          </a:p>
          <a:p>
            <a:pPr algn="ctr"/>
            <a:r>
              <a:rPr lang="en-US" sz="2400" b="1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Creativity-Activity-Service</a:t>
            </a:r>
          </a:p>
          <a:p>
            <a:pPr algn="ctr"/>
            <a:endParaRPr lang="en-US" sz="2400" b="1">
              <a:ln w="1905"/>
              <a:solidFill>
                <a:schemeClr val="accent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  <a:p>
            <a:pPr algn="ctr"/>
            <a:r>
              <a:rPr lang="en-US" sz="2400" b="1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These are also graduation requirements!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708279" y="220148"/>
            <a:ext cx="5441243" cy="1143000"/>
          </a:xfrm>
        </p:spPr>
        <p:txBody>
          <a:bodyPr>
            <a:normAutofit fontScale="90000"/>
          </a:bodyPr>
          <a:lstStyle/>
          <a:p>
            <a:r>
              <a:rPr lang="en-US"/>
              <a:t>Earning the IB Diploma: Elements </a:t>
            </a:r>
          </a:p>
        </p:txBody>
      </p:sp>
      <p:pic>
        <p:nvPicPr>
          <p:cNvPr id="8" name="Content Placeholder 3" descr="DP_Eng_CIRCLE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37" y="1085397"/>
            <a:ext cx="4351338" cy="4351338"/>
          </a:xfrm>
        </p:spPr>
      </p:pic>
      <p:cxnSp>
        <p:nvCxnSpPr>
          <p:cNvPr id="7" name="Elbow Connector 6"/>
          <p:cNvCxnSpPr/>
          <p:nvPr/>
        </p:nvCxnSpPr>
        <p:spPr>
          <a:xfrm>
            <a:off x="4232270" y="3345240"/>
            <a:ext cx="1476009" cy="1131334"/>
          </a:xfrm>
          <a:prstGeom prst="bentConnector3">
            <a:avLst/>
          </a:prstGeom>
          <a:ln w="57150" cmpd="sng">
            <a:solidFill>
              <a:srgbClr val="00FF00"/>
            </a:solidFill>
            <a:headEnd type="arrow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6821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818679" y="351630"/>
            <a:ext cx="39428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0070C0"/>
                </a:solidFill>
              </a:rPr>
              <a:t>TOK Exhibition &amp; Paper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665410" y="4049481"/>
            <a:ext cx="27548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0070C0"/>
                </a:solidFill>
              </a:rPr>
              <a:t>Extended Essay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7418" y="968830"/>
            <a:ext cx="8893627" cy="5401535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cxnSpLocks/>
          </p:cNvCxnSpPr>
          <p:nvPr/>
        </p:nvCxnSpPr>
        <p:spPr>
          <a:xfrm flipV="1">
            <a:off x="2289047" y="3734051"/>
            <a:ext cx="1080815" cy="718206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548" y="162710"/>
            <a:ext cx="5145456" cy="1143000"/>
          </a:xfrm>
        </p:spPr>
        <p:txBody>
          <a:bodyPr>
            <a:normAutofit/>
          </a:bodyPr>
          <a:lstStyle/>
          <a:p>
            <a:r>
              <a:rPr lang="en-US" sz="3400"/>
              <a:t>EE / TOK Matrix Bonus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71142" y="6381251"/>
            <a:ext cx="8072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70C0"/>
                </a:solidFill>
              </a:rPr>
              <a:t>(Source: IBO, Simplifying the Diploma Requirements 2014)</a:t>
            </a:r>
          </a:p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BD84E27-4568-49F2-A767-F69296597F16}"/>
              </a:ext>
            </a:extLst>
          </p:cNvPr>
          <p:cNvCxnSpPr>
            <a:cxnSpLocks/>
          </p:cNvCxnSpPr>
          <p:nvPr/>
        </p:nvCxnSpPr>
        <p:spPr>
          <a:xfrm>
            <a:off x="8506437" y="844073"/>
            <a:ext cx="0" cy="636384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058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37043" y="108052"/>
            <a:ext cx="5441243" cy="882548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Student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57" y="990600"/>
            <a:ext cx="11582400" cy="575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6745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769557" y="108052"/>
            <a:ext cx="5441243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Student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557" y="2044700"/>
            <a:ext cx="8675995" cy="305136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721557" y="5387509"/>
            <a:ext cx="867599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Solution: IB Diploma</a:t>
            </a:r>
          </a:p>
        </p:txBody>
      </p:sp>
      <p:sp>
        <p:nvSpPr>
          <p:cNvPr id="7" name="Rectangle 6"/>
          <p:cNvSpPr/>
          <p:nvPr/>
        </p:nvSpPr>
        <p:spPr>
          <a:xfrm>
            <a:off x="4709029" y="3215175"/>
            <a:ext cx="57464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13</a:t>
            </a:r>
          </a:p>
        </p:txBody>
      </p:sp>
      <p:sp>
        <p:nvSpPr>
          <p:cNvPr id="8" name="Rectangle 7"/>
          <p:cNvSpPr/>
          <p:nvPr/>
        </p:nvSpPr>
        <p:spPr>
          <a:xfrm>
            <a:off x="7866101" y="3212675"/>
            <a:ext cx="57464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11</a:t>
            </a:r>
          </a:p>
        </p:txBody>
      </p:sp>
      <p:sp>
        <p:nvSpPr>
          <p:cNvPr id="9" name="Rectangle 8"/>
          <p:cNvSpPr/>
          <p:nvPr/>
        </p:nvSpPr>
        <p:spPr>
          <a:xfrm>
            <a:off x="9440416" y="3210175"/>
            <a:ext cx="58060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24</a:t>
            </a:r>
          </a:p>
        </p:txBody>
      </p:sp>
      <p:sp>
        <p:nvSpPr>
          <p:cNvPr id="10" name="Rectangle 9"/>
          <p:cNvSpPr/>
          <p:nvPr/>
        </p:nvSpPr>
        <p:spPr>
          <a:xfrm>
            <a:off x="9536520" y="3734335"/>
            <a:ext cx="38343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437936" y="4400405"/>
            <a:ext cx="58060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66602" y="4570761"/>
            <a:ext cx="59984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4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23587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769557" y="108052"/>
            <a:ext cx="5441243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Student 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557" y="2095500"/>
            <a:ext cx="8716249" cy="301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7701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769557" y="108052"/>
            <a:ext cx="5441243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Student 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557" y="2095500"/>
            <a:ext cx="8716249" cy="301605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752603" y="5387509"/>
            <a:ext cx="664494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Solution: IB Subject Area Certificate (Failing Condition)</a:t>
            </a:r>
          </a:p>
        </p:txBody>
      </p:sp>
      <p:sp>
        <p:nvSpPr>
          <p:cNvPr id="6" name="Rectangle 5"/>
          <p:cNvSpPr/>
          <p:nvPr/>
        </p:nvSpPr>
        <p:spPr>
          <a:xfrm>
            <a:off x="4733818" y="3215175"/>
            <a:ext cx="58702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19</a:t>
            </a:r>
          </a:p>
        </p:txBody>
      </p:sp>
      <p:sp>
        <p:nvSpPr>
          <p:cNvPr id="7" name="Rectangle 6"/>
          <p:cNvSpPr/>
          <p:nvPr/>
        </p:nvSpPr>
        <p:spPr>
          <a:xfrm>
            <a:off x="7990005" y="3212675"/>
            <a:ext cx="57464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20</a:t>
            </a:r>
          </a:p>
        </p:txBody>
      </p:sp>
      <p:sp>
        <p:nvSpPr>
          <p:cNvPr id="8" name="Rectangle 7"/>
          <p:cNvSpPr/>
          <p:nvPr/>
        </p:nvSpPr>
        <p:spPr>
          <a:xfrm>
            <a:off x="9578205" y="3210175"/>
            <a:ext cx="583814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39</a:t>
            </a:r>
          </a:p>
        </p:txBody>
      </p:sp>
      <p:sp>
        <p:nvSpPr>
          <p:cNvPr id="9" name="Rectangle 8"/>
          <p:cNvSpPr/>
          <p:nvPr/>
        </p:nvSpPr>
        <p:spPr>
          <a:xfrm>
            <a:off x="9562901" y="3734335"/>
            <a:ext cx="609462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FC</a:t>
            </a:r>
          </a:p>
        </p:txBody>
      </p:sp>
      <p:sp>
        <p:nvSpPr>
          <p:cNvPr id="10" name="Rectangle 9"/>
          <p:cNvSpPr/>
          <p:nvPr/>
        </p:nvSpPr>
        <p:spPr>
          <a:xfrm>
            <a:off x="9580309" y="4400405"/>
            <a:ext cx="57464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39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53450" y="4570761"/>
            <a:ext cx="59984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4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83865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769557" y="108052"/>
            <a:ext cx="5441243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Student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557" y="2057400"/>
            <a:ext cx="8800196" cy="314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31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28A4A409-9242-444A-AC1F-809866828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ABF65108-5AB6-40BD-BCAF-526D8E309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C77C904B-BC3A-472F-BB70-8750D41E41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E910D569-2CFD-4010-B886-2F31BB8EC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5A816932-FBAD-46C0-AA92-336589A5A9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3D914BDD-E5E0-4DFB-8072-5B498F94A6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ED9E392E-46C2-4B84-A121-9B2BC452F0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9C7E814-FA85-4B23-AB13-D3F5C1326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685800"/>
            <a:ext cx="2812385" cy="175259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/>
              <a:t>IB Resource </a:t>
            </a:r>
            <a:br>
              <a:rPr lang="en-US" sz="3000"/>
            </a:br>
            <a:r>
              <a:rPr lang="en-US" sz="3000"/>
              <a:t>to research </a:t>
            </a:r>
            <a:br>
              <a:rPr lang="en-US" sz="3000"/>
            </a:br>
            <a:r>
              <a:rPr lang="en-US" sz="3000"/>
              <a:t>colleges and </a:t>
            </a:r>
            <a:br>
              <a:rPr lang="en-US" sz="3000"/>
            </a:br>
            <a:r>
              <a:rPr lang="en-US" sz="3000"/>
              <a:t>the IB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3C1B24F-92AC-ABC9-EDB8-718918F5D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0735" y="4646968"/>
            <a:ext cx="4867109" cy="312420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200" dirty="0"/>
              <a:t>https://recognition.ibo.org</a:t>
            </a:r>
          </a:p>
        </p:txBody>
      </p:sp>
      <p:sp>
        <p:nvSpPr>
          <p:cNvPr id="45" name="Rounded Rectangle 16">
            <a:extLst>
              <a:ext uri="{FF2B5EF4-FFF2-40B4-BE49-F238E27FC236}">
                <a16:creationId xmlns:a16="http://schemas.microsoft.com/office/drawing/2014/main" id="{21ECAAB0-702B-4C08-B30F-0AFAC3479A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1162" y="648931"/>
            <a:ext cx="6881862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2D2D7FF2-C659-483D-9132-EB1C43F21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1202" y="1679000"/>
            <a:ext cx="6237359" cy="321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0768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769557" y="108052"/>
            <a:ext cx="5441243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Student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557" y="2057400"/>
            <a:ext cx="8800196" cy="314709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21557" y="5387509"/>
            <a:ext cx="867599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Solution: IB Diploma</a:t>
            </a:r>
          </a:p>
        </p:txBody>
      </p:sp>
      <p:sp>
        <p:nvSpPr>
          <p:cNvPr id="6" name="Rectangle 5"/>
          <p:cNvSpPr/>
          <p:nvPr/>
        </p:nvSpPr>
        <p:spPr>
          <a:xfrm>
            <a:off x="4770981" y="3261645"/>
            <a:ext cx="57464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13</a:t>
            </a:r>
          </a:p>
        </p:txBody>
      </p:sp>
      <p:sp>
        <p:nvSpPr>
          <p:cNvPr id="7" name="Rectangle 6"/>
          <p:cNvSpPr/>
          <p:nvPr/>
        </p:nvSpPr>
        <p:spPr>
          <a:xfrm>
            <a:off x="8036469" y="3259145"/>
            <a:ext cx="57464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10</a:t>
            </a:r>
          </a:p>
        </p:txBody>
      </p:sp>
      <p:sp>
        <p:nvSpPr>
          <p:cNvPr id="8" name="Rectangle 7"/>
          <p:cNvSpPr/>
          <p:nvPr/>
        </p:nvSpPr>
        <p:spPr>
          <a:xfrm>
            <a:off x="9660229" y="3256645"/>
            <a:ext cx="57464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23</a:t>
            </a:r>
          </a:p>
        </p:txBody>
      </p:sp>
      <p:sp>
        <p:nvSpPr>
          <p:cNvPr id="9" name="Rectangle 8"/>
          <p:cNvSpPr/>
          <p:nvPr/>
        </p:nvSpPr>
        <p:spPr>
          <a:xfrm>
            <a:off x="9755243" y="3780805"/>
            <a:ext cx="37965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9654768" y="4446875"/>
            <a:ext cx="58060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82090" y="4632721"/>
            <a:ext cx="59984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4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55076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769557" y="108052"/>
            <a:ext cx="5441243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Student 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557" y="2095500"/>
            <a:ext cx="8692819" cy="304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1524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769557" y="108052"/>
            <a:ext cx="5441243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Student 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557" y="2095500"/>
            <a:ext cx="8692819" cy="304248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21557" y="5387509"/>
            <a:ext cx="867599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Solution: IB Diploma</a:t>
            </a:r>
          </a:p>
        </p:txBody>
      </p:sp>
      <p:sp>
        <p:nvSpPr>
          <p:cNvPr id="6" name="Rectangle 5"/>
          <p:cNvSpPr/>
          <p:nvPr/>
        </p:nvSpPr>
        <p:spPr>
          <a:xfrm>
            <a:off x="4693541" y="3246155"/>
            <a:ext cx="57464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13</a:t>
            </a:r>
          </a:p>
        </p:txBody>
      </p:sp>
      <p:sp>
        <p:nvSpPr>
          <p:cNvPr id="7" name="Rectangle 6"/>
          <p:cNvSpPr/>
          <p:nvPr/>
        </p:nvSpPr>
        <p:spPr>
          <a:xfrm>
            <a:off x="8017244" y="3243655"/>
            <a:ext cx="396262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</a:t>
            </a:r>
          </a:p>
        </p:txBody>
      </p:sp>
      <p:sp>
        <p:nvSpPr>
          <p:cNvPr id="8" name="Rectangle 7"/>
          <p:cNvSpPr/>
          <p:nvPr/>
        </p:nvSpPr>
        <p:spPr>
          <a:xfrm>
            <a:off x="9567301" y="3241155"/>
            <a:ext cx="57464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22</a:t>
            </a:r>
          </a:p>
        </p:txBody>
      </p:sp>
      <p:sp>
        <p:nvSpPr>
          <p:cNvPr id="9" name="Rectangle 8"/>
          <p:cNvSpPr/>
          <p:nvPr/>
        </p:nvSpPr>
        <p:spPr>
          <a:xfrm>
            <a:off x="9662315" y="3765315"/>
            <a:ext cx="37965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9561840" y="4431385"/>
            <a:ext cx="58060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20138" y="4632721"/>
            <a:ext cx="59984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4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88695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769557" y="108052"/>
            <a:ext cx="5441243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Student 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2805" y="2095500"/>
            <a:ext cx="8564129" cy="298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3746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769557" y="108052"/>
            <a:ext cx="5441243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Student 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2805" y="2095500"/>
            <a:ext cx="8564129" cy="29825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02842" y="3215175"/>
            <a:ext cx="58702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19</a:t>
            </a:r>
          </a:p>
        </p:txBody>
      </p:sp>
      <p:sp>
        <p:nvSpPr>
          <p:cNvPr id="7" name="Rectangle 6"/>
          <p:cNvSpPr/>
          <p:nvPr/>
        </p:nvSpPr>
        <p:spPr>
          <a:xfrm>
            <a:off x="7890088" y="3212675"/>
            <a:ext cx="588624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18</a:t>
            </a:r>
          </a:p>
        </p:txBody>
      </p:sp>
      <p:sp>
        <p:nvSpPr>
          <p:cNvPr id="8" name="Rectangle 7"/>
          <p:cNvSpPr/>
          <p:nvPr/>
        </p:nvSpPr>
        <p:spPr>
          <a:xfrm>
            <a:off x="9505349" y="3210175"/>
            <a:ext cx="57464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37</a:t>
            </a:r>
          </a:p>
        </p:txBody>
      </p:sp>
      <p:sp>
        <p:nvSpPr>
          <p:cNvPr id="9" name="Rectangle 8"/>
          <p:cNvSpPr/>
          <p:nvPr/>
        </p:nvSpPr>
        <p:spPr>
          <a:xfrm>
            <a:off x="9600363" y="3734335"/>
            <a:ext cx="37965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9496682" y="4400405"/>
            <a:ext cx="58702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37962" y="4570761"/>
            <a:ext cx="59984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4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277590" y="5387509"/>
            <a:ext cx="83008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800">
                <a:latin typeface="Arial" charset="0"/>
                <a:ea typeface="ＭＳ Ｐゴシック" charset="0"/>
                <a:cs typeface="ＭＳ Ｐゴシック" charset="0"/>
              </a:rPr>
              <a:t>Solution: IB Subject Area Certificate    (CAS Not Met)</a:t>
            </a:r>
          </a:p>
        </p:txBody>
      </p:sp>
    </p:spTree>
    <p:extLst>
      <p:ext uri="{BB962C8B-B14F-4D97-AF65-F5344CB8AC3E}">
        <p14:creationId xmlns:p14="http://schemas.microsoft.com/office/powerpoint/2010/main" val="214038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769557" y="108052"/>
            <a:ext cx="5441243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Student 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557" y="2032000"/>
            <a:ext cx="8646354" cy="313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178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769557" y="108052"/>
            <a:ext cx="5441243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Student 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557" y="2032000"/>
            <a:ext cx="8646354" cy="31350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09029" y="3230665"/>
            <a:ext cx="57464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10</a:t>
            </a:r>
          </a:p>
        </p:txBody>
      </p:sp>
      <p:sp>
        <p:nvSpPr>
          <p:cNvPr id="7" name="Rectangle 6"/>
          <p:cNvSpPr/>
          <p:nvPr/>
        </p:nvSpPr>
        <p:spPr>
          <a:xfrm>
            <a:off x="7897077" y="3228165"/>
            <a:ext cx="57464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10</a:t>
            </a:r>
          </a:p>
        </p:txBody>
      </p:sp>
      <p:sp>
        <p:nvSpPr>
          <p:cNvPr id="8" name="Rectangle 7"/>
          <p:cNvSpPr/>
          <p:nvPr/>
        </p:nvSpPr>
        <p:spPr>
          <a:xfrm>
            <a:off x="9520837" y="3225665"/>
            <a:ext cx="57464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20</a:t>
            </a:r>
          </a:p>
        </p:txBody>
      </p:sp>
      <p:sp>
        <p:nvSpPr>
          <p:cNvPr id="9" name="Rectangle 8"/>
          <p:cNvSpPr/>
          <p:nvPr/>
        </p:nvSpPr>
        <p:spPr>
          <a:xfrm>
            <a:off x="9573083" y="3749825"/>
            <a:ext cx="465192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</a:t>
            </a:r>
          </a:p>
        </p:txBody>
      </p:sp>
      <p:sp>
        <p:nvSpPr>
          <p:cNvPr id="10" name="Rectangle 9"/>
          <p:cNvSpPr/>
          <p:nvPr/>
        </p:nvSpPr>
        <p:spPr>
          <a:xfrm>
            <a:off x="9518357" y="4415895"/>
            <a:ext cx="57464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20</a:t>
            </a:r>
            <a:endParaRPr lang="en-US" sz="30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6986" y="4570761"/>
            <a:ext cx="59984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4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152180" y="5286697"/>
            <a:ext cx="86759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800">
                <a:latin typeface="Arial" charset="0"/>
                <a:ea typeface="ＭＳ Ｐゴシック" charset="0"/>
                <a:cs typeface="ＭＳ Ｐゴシック" charset="0"/>
              </a:rPr>
              <a:t>Solution: IB Subject Area Certificate    </a:t>
            </a:r>
            <a:r>
              <a:rPr lang="en-US" sz="3400">
                <a:latin typeface="Arial" charset="0"/>
                <a:ea typeface="ＭＳ Ｐゴシック" charset="0"/>
                <a:cs typeface="ＭＳ Ｐゴシック" charset="0"/>
              </a:rPr>
              <a:t>(&lt;24 points    N for TOK   Score of 1)</a:t>
            </a:r>
          </a:p>
        </p:txBody>
      </p:sp>
    </p:spTree>
    <p:extLst>
      <p:ext uri="{BB962C8B-B14F-4D97-AF65-F5344CB8AC3E}">
        <p14:creationId xmlns:p14="http://schemas.microsoft.com/office/powerpoint/2010/main" val="98454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6AB73D-498A-46BE-B217-8E06F08AD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010" y="1298448"/>
            <a:ext cx="4073237" cy="325526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5500" spc="-100"/>
            </a:br>
            <a:br>
              <a:rPr lang="en-US" sz="5500" spc="-100"/>
            </a:br>
            <a:r>
              <a:rPr lang="en-US" sz="5500" spc="-100"/>
              <a:t>What about your student? </a:t>
            </a:r>
            <a:br>
              <a:rPr lang="en-US" sz="5500" spc="-100"/>
            </a:br>
            <a:r>
              <a:rPr lang="en-US" sz="5500" spc="-100"/>
              <a:t> </a:t>
            </a:r>
            <a:br>
              <a:rPr lang="en-US" sz="5500" spc="-100"/>
            </a:br>
            <a:r>
              <a:rPr lang="en-US" sz="5500" spc="-100"/>
              <a:t>Help them predict…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4C163290-1CF5-4494-8B0F-CB5EE61B3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614094"/>
            <a:ext cx="5489881" cy="54761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26488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4C52C56-BEF2-4E22-8C8E-A7AC96B03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5EF4C28-8DE3-274F-999C-2F0DF8A55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1" y="685800"/>
            <a:ext cx="2639962" cy="51054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pc="800" dirty="0">
                <a:solidFill>
                  <a:srgbClr val="FFFFFF"/>
                </a:solidFill>
              </a:rPr>
              <a:t>School Day </a:t>
            </a:r>
            <a:br>
              <a:rPr lang="en-US" spc="800" dirty="0">
                <a:solidFill>
                  <a:srgbClr val="FFFFFF"/>
                </a:solidFill>
              </a:rPr>
            </a:br>
            <a:r>
              <a:rPr lang="en-US" spc="800" dirty="0">
                <a:solidFill>
                  <a:srgbClr val="FFFFFF"/>
                </a:solidFill>
              </a:rPr>
              <a:t>SAT </a:t>
            </a:r>
            <a:br>
              <a:rPr lang="en-US" spc="800" dirty="0">
                <a:solidFill>
                  <a:srgbClr val="FFFFFF"/>
                </a:solidFill>
              </a:rPr>
            </a:br>
            <a:endParaRPr lang="en-US" spc="800" dirty="0">
              <a:solidFill>
                <a:srgbClr val="FFFFFF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5" name="Content Placeholder 10">
            <a:extLst>
              <a:ext uri="{FF2B5EF4-FFF2-40B4-BE49-F238E27FC236}">
                <a16:creationId xmlns:a16="http://schemas.microsoft.com/office/drawing/2014/main" id="{E8D42803-F9F0-6FAC-B9B5-FFC022045A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8688918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19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94C52C56-BEF2-4E22-8C8E-A7AC96B03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0C791D7-84E3-9747-B3F8-6571D72B8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1" y="685800"/>
            <a:ext cx="2639962" cy="5105400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SAT – collegeboard.org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36" name="Content Placeholder 7">
            <a:extLst>
              <a:ext uri="{FF2B5EF4-FFF2-40B4-BE49-F238E27FC236}">
                <a16:creationId xmlns:a16="http://schemas.microsoft.com/office/drawing/2014/main" id="{7CF3338E-27E7-4DCB-B6C6-CCE2D22B10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2839943"/>
              </p:ext>
            </p:extLst>
          </p:nvPr>
        </p:nvGraphicFramePr>
        <p:xfrm>
          <a:off x="5010150" y="342900"/>
          <a:ext cx="6911975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024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4C52C56-BEF2-4E22-8C8E-A7AC96B03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F0A941-5620-A040-B310-7409B0EFC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1" y="685800"/>
            <a:ext cx="2639962" cy="51054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ACT – act.org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6004FD6-28D5-40FA-A85A-04238E5F24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5111730"/>
              </p:ext>
            </p:extLst>
          </p:nvPr>
        </p:nvGraphicFramePr>
        <p:xfrm>
          <a:off x="5010150" y="345440"/>
          <a:ext cx="6897370" cy="603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4708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EA146-DC8A-4EA2-A013-AEFB18B7B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55033"/>
            <a:ext cx="10772775" cy="1200998"/>
          </a:xfrm>
        </p:spPr>
        <p:txBody>
          <a:bodyPr>
            <a:normAutofit/>
          </a:bodyPr>
          <a:lstStyle/>
          <a:p>
            <a:r>
              <a:rPr lang="en-US"/>
              <a:t>Miscellaneous info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B31377BF-1CA2-8E6C-10AA-0337C6E24C9E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57282850"/>
              </p:ext>
            </p:extLst>
          </p:nvPr>
        </p:nvGraphicFramePr>
        <p:xfrm>
          <a:off x="2082800" y="985520"/>
          <a:ext cx="9271000" cy="5572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5325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EF08599-3FED-4288-A20D-E7BCAC3B8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E82630-FA51-4B2C-9A3C-1072231D68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818" r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Freeform 13">
            <a:extLst>
              <a:ext uri="{FF2B5EF4-FFF2-40B4-BE49-F238E27FC236}">
                <a16:creationId xmlns:a16="http://schemas.microsoft.com/office/drawing/2014/main" id="{C884A6B2-90E9-4BDB-8503-71AC02D39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6933" y="-16933"/>
            <a:ext cx="7340600" cy="6883400"/>
          </a:xfrm>
          <a:custGeom>
            <a:avLst/>
            <a:gdLst>
              <a:gd name="connsiteX0" fmla="*/ 5427133 w 7340600"/>
              <a:gd name="connsiteY0" fmla="*/ 8466 h 6883400"/>
              <a:gd name="connsiteX1" fmla="*/ 4783666 w 7340600"/>
              <a:gd name="connsiteY1" fmla="*/ 2573866 h 6883400"/>
              <a:gd name="connsiteX2" fmla="*/ 7340600 w 7340600"/>
              <a:gd name="connsiteY2" fmla="*/ 6874933 h 6883400"/>
              <a:gd name="connsiteX3" fmla="*/ 0 w 7340600"/>
              <a:gd name="connsiteY3" fmla="*/ 6883400 h 6883400"/>
              <a:gd name="connsiteX4" fmla="*/ 8466 w 7340600"/>
              <a:gd name="connsiteY4" fmla="*/ 0 h 6883400"/>
              <a:gd name="connsiteX5" fmla="*/ 5427133 w 7340600"/>
              <a:gd name="connsiteY5" fmla="*/ 8466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40600" h="6883400">
                <a:moveTo>
                  <a:pt x="5427133" y="8466"/>
                </a:moveTo>
                <a:lnTo>
                  <a:pt x="4783666" y="2573866"/>
                </a:lnTo>
                <a:lnTo>
                  <a:pt x="7340600" y="6874933"/>
                </a:lnTo>
                <a:lnTo>
                  <a:pt x="0" y="6883400"/>
                </a:lnTo>
                <a:lnTo>
                  <a:pt x="8466" y="0"/>
                </a:lnTo>
                <a:lnTo>
                  <a:pt x="5427133" y="8466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FBC826-2348-9544-8180-B1986F223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34067"/>
            <a:ext cx="4080932" cy="3310468"/>
          </a:xfrm>
        </p:spPr>
        <p:txBody>
          <a:bodyPr>
            <a:normAutofit/>
          </a:bodyPr>
          <a:lstStyle/>
          <a:p>
            <a:pPr algn="l"/>
            <a:r>
              <a:rPr lang="en-US" sz="5400">
                <a:solidFill>
                  <a:schemeClr val="bg1"/>
                </a:solidFill>
              </a:rPr>
              <a:t>BRIGHT FUTURES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E1E29E-F881-B04D-89A0-5555E64DC6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4935009"/>
            <a:ext cx="6147858" cy="949324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800">
                <a:solidFill>
                  <a:schemeClr val="bg1"/>
                </a:solidFill>
                <a:latin typeface="Calibri"/>
                <a:cs typeface="Calibri"/>
              </a:rPr>
              <a:t>Floridastudentfinancialaid.org</a:t>
            </a:r>
          </a:p>
          <a:p>
            <a:pPr algn="l"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  <a:latin typeface="Calibri"/>
                <a:cs typeface="Calibri"/>
              </a:rPr>
              <a:t>Application opens October 1st and ends at graduation</a:t>
            </a:r>
            <a:endParaRPr lang="en-US" sz="16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9046BC8-D404-4E7D-9202-A07F3FDD3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64100" y="-4763"/>
            <a:ext cx="5014912" cy="6862763"/>
            <a:chOff x="2928938" y="-4763"/>
            <a:chExt cx="5014912" cy="6862763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4C202215-4C35-450D-9F60-671C8F8DEB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F1A5BA8A-AEB4-4BCB-B86C-3F6A8E229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28AC2443-05F0-41CD-8D4A-63DE144F8B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33E32F17-ED99-4969-B4D6-10A987D736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5599A813-8424-4E53-95CA-85BF5470D6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2431A4F-4662-480B-8AD3-394EACD7E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34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AEB196-D72E-3A47-8ABA-C519E54F8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051" y="770236"/>
            <a:ext cx="10018713" cy="1752599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/>
              <a:t>BRIGHT FUTURE SCHOLARSHIPS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582352-8F65-7741-809F-03F5A5D5A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1396" y="2630898"/>
            <a:ext cx="5323438" cy="576262"/>
          </a:xfrm>
        </p:spPr>
        <p:txBody>
          <a:bodyPr>
            <a:normAutofit fontScale="70000" lnSpcReduction="20000"/>
          </a:bodyPr>
          <a:lstStyle/>
          <a:p>
            <a:r>
              <a:rPr lang="en-US"/>
              <a:t>FLORIDA ACADEMIC SCHOLARSHIP	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D2F6D2-F776-3249-9409-0C9A0CA788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76051" y="3421949"/>
            <a:ext cx="3856282" cy="26757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/>
              <a:t>3.5 GPA</a:t>
            </a:r>
          </a:p>
          <a:p>
            <a:r>
              <a:rPr lang="en-US" sz="2400"/>
              <a:t>29 ACT</a:t>
            </a:r>
          </a:p>
          <a:p>
            <a:r>
              <a:rPr lang="en-US" sz="2400"/>
              <a:t>1330 SAT</a:t>
            </a:r>
          </a:p>
          <a:p>
            <a:r>
              <a:rPr lang="en-US" sz="2400"/>
              <a:t>100 Hours </a:t>
            </a:r>
          </a:p>
          <a:p>
            <a:pPr marL="0" indent="0">
              <a:buNone/>
            </a:pPr>
            <a:endParaRPr lang="en-US" sz="240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D19B0C-19FE-AE40-AF03-773A4AE64E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85066" y="2631681"/>
            <a:ext cx="4601985" cy="576262"/>
          </a:xfrm>
        </p:spPr>
        <p:txBody>
          <a:bodyPr>
            <a:normAutofit fontScale="70000" lnSpcReduction="20000"/>
          </a:bodyPr>
          <a:lstStyle/>
          <a:p>
            <a:r>
              <a:rPr lang="en-US"/>
              <a:t>FLORIDA MEDIALLION SCHOLARSHIP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D858BBC-A629-B24A-994B-BEE107D118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85067" y="3432888"/>
            <a:ext cx="4601985" cy="33263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/>
              <a:t>3.0 GPA</a:t>
            </a:r>
          </a:p>
          <a:p>
            <a:r>
              <a:rPr lang="en-US" sz="2400"/>
              <a:t>24 ACT</a:t>
            </a:r>
          </a:p>
          <a:p>
            <a:r>
              <a:rPr lang="en-US" sz="2400"/>
              <a:t>1190 SAT</a:t>
            </a:r>
          </a:p>
          <a:p>
            <a:r>
              <a:rPr lang="en-US" sz="2400"/>
              <a:t>75 hours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7F0180-AF8F-7066-79F6-4AF64B34E104}"/>
              </a:ext>
            </a:extLst>
          </p:cNvPr>
          <p:cNvSpPr txBox="1"/>
          <p:nvPr/>
        </p:nvSpPr>
        <p:spPr>
          <a:xfrm>
            <a:off x="4100838" y="6098609"/>
            <a:ext cx="64008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CAS – SERVICE will/can cover them for Bright Futures</a:t>
            </a:r>
          </a:p>
        </p:txBody>
      </p:sp>
    </p:spTree>
    <p:extLst>
      <p:ext uri="{BB962C8B-B14F-4D97-AF65-F5344CB8AC3E}">
        <p14:creationId xmlns:p14="http://schemas.microsoft.com/office/powerpoint/2010/main" val="27200989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B8006909030B418DD3B0E88ED1DD1E" ma:contentTypeVersion="14" ma:contentTypeDescription="Create a new document." ma:contentTypeScope="" ma:versionID="75cfb4cdf1f8349c41b4ec2947371c91">
  <xsd:schema xmlns:xsd="http://www.w3.org/2001/XMLSchema" xmlns:xs="http://www.w3.org/2001/XMLSchema" xmlns:p="http://schemas.microsoft.com/office/2006/metadata/properties" xmlns:ns3="00dc1a83-2263-427f-a4af-1a242a4d0248" xmlns:ns4="92c4eef3-446f-4ea4-a774-c0f381ddc59d" targetNamespace="http://schemas.microsoft.com/office/2006/metadata/properties" ma:root="true" ma:fieldsID="011e750dbf444314ca2ba71e4a88e28b" ns3:_="" ns4:_="">
    <xsd:import namespace="00dc1a83-2263-427f-a4af-1a242a4d0248"/>
    <xsd:import namespace="92c4eef3-446f-4ea4-a774-c0f381ddc59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dc1a83-2263-427f-a4af-1a242a4d02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c4eef3-446f-4ea4-a774-c0f381ddc59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1E3A21-1193-4FBC-8075-61009944FAE2}">
  <ds:schemaRefs>
    <ds:schemaRef ds:uri="00dc1a83-2263-427f-a4af-1a242a4d0248"/>
    <ds:schemaRef ds:uri="92c4eef3-446f-4ea4-a774-c0f381ddc59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6565F39-A26A-47E2-AF7D-68459EE7A9AD}">
  <ds:schemaRefs>
    <ds:schemaRef ds:uri="00dc1a83-2263-427f-a4af-1a242a4d0248"/>
    <ds:schemaRef ds:uri="92c4eef3-446f-4ea4-a774-c0f381ddc59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27D539F-0AC5-4A2D-80E7-831EDC74AD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4586</TotalTime>
  <Words>1114</Words>
  <Application>Microsoft Office PowerPoint</Application>
  <PresentationFormat>Widescreen</PresentationFormat>
  <Paragraphs>240</Paragraphs>
  <Slides>37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Calibri</vt:lpstr>
      <vt:lpstr>Calibri Light</vt:lpstr>
      <vt:lpstr>Corbel</vt:lpstr>
      <vt:lpstr>Times New Roman</vt:lpstr>
      <vt:lpstr>Wingdings</vt:lpstr>
      <vt:lpstr>Zapf Dingbats</vt:lpstr>
      <vt:lpstr>Metropolitan</vt:lpstr>
      <vt:lpstr>Parallax</vt:lpstr>
      <vt:lpstr>Fall Seminar 2025</vt:lpstr>
      <vt:lpstr>College Research - Where do They want to go? </vt:lpstr>
      <vt:lpstr>IB Resource  to research  colleges and  the IB</vt:lpstr>
      <vt:lpstr>School Day  SAT  </vt:lpstr>
      <vt:lpstr>SAT – collegeboard.org</vt:lpstr>
      <vt:lpstr>ACT – act.org</vt:lpstr>
      <vt:lpstr>Miscellaneous info</vt:lpstr>
      <vt:lpstr>BRIGHT FUTURES</vt:lpstr>
      <vt:lpstr>BRIGHT FUTURE SCHOLARSHIPS</vt:lpstr>
      <vt:lpstr>PowerPoint Presentation</vt:lpstr>
      <vt:lpstr>The IB Core</vt:lpstr>
      <vt:lpstr>The IB Core - TOK</vt:lpstr>
      <vt:lpstr>The IB Core – CAS </vt:lpstr>
      <vt:lpstr>The IB Core Extended Essay</vt:lpstr>
      <vt:lpstr>PowerPoint Presentation</vt:lpstr>
      <vt:lpstr>Earning the IB Diploma</vt:lpstr>
      <vt:lpstr>Important Dates:  -Check Website ABC Calendar -Students have a packet with ALL IB DEADLINES for 25-26 &amp; 26-27 </vt:lpstr>
      <vt:lpstr>The Diploma Years: Approaches to Teaching and Learning</vt:lpstr>
      <vt:lpstr>The Diploma Years: Approaches to Teaching and Learning</vt:lpstr>
      <vt:lpstr>Internal vs. External Assessments in IB</vt:lpstr>
      <vt:lpstr>Learning Goal</vt:lpstr>
      <vt:lpstr>What do you know?</vt:lpstr>
      <vt:lpstr>Earning the IB Diploma: Elements </vt:lpstr>
      <vt:lpstr>EE / TOK Matrix Bonus</vt:lpstr>
      <vt:lpstr>Student 1</vt:lpstr>
      <vt:lpstr>Student 1</vt:lpstr>
      <vt:lpstr>Student 2</vt:lpstr>
      <vt:lpstr>Student 2</vt:lpstr>
      <vt:lpstr>Student 3</vt:lpstr>
      <vt:lpstr>Student 3</vt:lpstr>
      <vt:lpstr>Student 4</vt:lpstr>
      <vt:lpstr>Student 4</vt:lpstr>
      <vt:lpstr>Student 5</vt:lpstr>
      <vt:lpstr>Student 5</vt:lpstr>
      <vt:lpstr>Student 6</vt:lpstr>
      <vt:lpstr>Student 6</vt:lpstr>
      <vt:lpstr>  What about your student?    Help them predict…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 Seminar 2023</dc:title>
  <dc:creator>Striblen Evette</dc:creator>
  <cp:lastModifiedBy>Striblen Evette</cp:lastModifiedBy>
  <cp:revision>2</cp:revision>
  <cp:lastPrinted>2023-09-07T17:25:29Z</cp:lastPrinted>
  <dcterms:created xsi:type="dcterms:W3CDTF">2023-09-07T13:45:55Z</dcterms:created>
  <dcterms:modified xsi:type="dcterms:W3CDTF">2025-09-25T19:45:04Z</dcterms:modified>
</cp:coreProperties>
</file>